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3.xml" ContentType="application/vnd.openxmlformats-officedocument.drawingml.diagramColors+xml"/>
  <Override PartName="/ppt/slides/slide3.xml" ContentType="application/vnd.openxmlformats-officedocument.presentationml.slid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rawing6.xml" ContentType="application/vnd.ms-office.drawingml.diagramDrawing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1" r:id="rId5"/>
    <p:sldId id="260" r:id="rId6"/>
    <p:sldId id="265" r:id="rId7"/>
    <p:sldId id="266" r:id="rId8"/>
    <p:sldId id="262" r:id="rId9"/>
    <p:sldId id="263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698" autoAdjust="0"/>
  </p:normalViewPr>
  <p:slideViewPr>
    <p:cSldViewPr snapToGrid="0" snapToObjects="1">
      <p:cViewPr varScale="1">
        <p:scale>
          <a:sx n="98" d="100"/>
          <a:sy n="98" d="100"/>
        </p:scale>
        <p:origin x="-11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lang="en-GB"/>
            </a:pPr>
            <a:r>
              <a:rPr lang="it-IT" noProof="0" dirty="0" smtClean="0"/>
              <a:t>I</a:t>
            </a:r>
            <a:r>
              <a:rPr lang="it-IT" baseline="0" noProof="0" dirty="0" smtClean="0"/>
              <a:t> p</a:t>
            </a:r>
            <a:r>
              <a:rPr lang="it-IT" noProof="0" dirty="0" smtClean="0"/>
              <a:t>otenziali elettori</a:t>
            </a:r>
            <a:endParaRPr lang="it-IT" baseline="0" noProof="0" dirty="0" smtClean="0"/>
          </a:p>
          <a:p>
            <a:pPr>
              <a:defRPr lang="en-GB"/>
            </a:pPr>
            <a:r>
              <a:rPr lang="it-IT" sz="1400" baseline="0" noProof="0" dirty="0" smtClean="0"/>
              <a:t>Persone di più di 18 anni al 1</a:t>
            </a:r>
            <a:r>
              <a:rPr lang="it-IT" sz="1400" baseline="30000" noProof="0" dirty="0" smtClean="0"/>
              <a:t>°</a:t>
            </a:r>
            <a:r>
              <a:rPr lang="it-IT" sz="1400" baseline="0" noProof="0" dirty="0" smtClean="0"/>
              <a:t> gennaio 2016</a:t>
            </a:r>
            <a:endParaRPr lang="it-IT" sz="1400" noProof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</c:v>
                </c:pt>
              </c:strCache>
            </c:strRef>
          </c:tx>
          <c:explosion val="10"/>
          <c:dPt>
            <c:idx val="0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r-FR" dirty="0"/>
                      <a:t>Luxembourgeois
</a:t>
                    </a:r>
                    <a:r>
                      <a:rPr lang="fr-FR" dirty="0" smtClean="0"/>
                      <a:t>247 148</a:t>
                    </a:r>
                    <a:endParaRPr lang="fr-FR" dirty="0"/>
                  </a:p>
                </c:rich>
              </c:tx>
              <c:dLblPos val="inEnd"/>
              <c:showCatName val="1"/>
              <c:showPercent val="1"/>
            </c:dLbl>
            <c:dLbl>
              <c:idx val="1"/>
              <c:layout>
                <c:manualLayout>
                  <c:x val="0.150957640711578"/>
                  <c:y val="-0.00089505813458936"/>
                </c:manualLayout>
              </c:layout>
              <c:tx>
                <c:rich>
                  <a:bodyPr/>
                  <a:lstStyle/>
                  <a:p>
                    <a:r>
                      <a:rPr lang="fr-FR"/>
                      <a:t>Etrangers
</a:t>
                    </a:r>
                    <a:r>
                      <a:rPr lang="fr-FR" smtClean="0"/>
                      <a:t>223</a:t>
                    </a:r>
                    <a:r>
                      <a:rPr lang="fr-FR" baseline="0" smtClean="0"/>
                      <a:t> 259</a:t>
                    </a:r>
                    <a:endParaRPr lang="fr-FR"/>
                  </a:p>
                </c:rich>
              </c:tx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lang="en-GB" sz="1400" b="1"/>
                </a:pPr>
                <a:endParaRPr lang="en-US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Luxembourgeois</c:v>
                </c:pt>
                <c:pt idx="1">
                  <c:v>Etrangers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247148.0</c:v>
                </c:pt>
                <c:pt idx="1">
                  <c:v>223259.0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78048780487805"/>
          <c:y val="0.194520547945205"/>
          <c:w val="0.719512195121951"/>
          <c:h val="0.808219178082192"/>
        </c:manualLayout>
      </c:layout>
      <c:pieChart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20884"/>
            </a:solidFill>
            <a:ln w="9414">
              <a:solidFill>
                <a:srgbClr val="000000"/>
              </a:solidFill>
              <a:prstDash val="solid"/>
            </a:ln>
          </c:spPr>
          <c:explosion val="6"/>
          <c:dPt>
            <c:idx val="0"/>
            <c:spPr>
              <a:solidFill>
                <a:srgbClr val="8064A2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8000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F79646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3366FF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0000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CCFFCC"/>
              </a:solidFill>
              <a:ln w="941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0.0319204433214037"/>
                  <c:y val="-0.00487429631985407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0436117969185194"/>
                  <c:y val="0.16225568199936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Autres U.E.</a:t>
                    </a:r>
                    <a:r>
                      <a:rPr lang="en-US" sz="1000" dirty="0"/>
                      <a:t>
</a:t>
                    </a:r>
                    <a:r>
                      <a:rPr lang="en-US" sz="1000" dirty="0" smtClean="0"/>
                      <a:t>16%</a:t>
                    </a:r>
                    <a:endParaRPr lang="en-US" sz="1000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18828">
                <a:noFill/>
              </a:ln>
            </c:spPr>
            <c:txPr>
              <a:bodyPr/>
              <a:lstStyle/>
              <a:p>
                <a:pPr>
                  <a:defRPr lang="en-GB" sz="1000"/>
                </a:pPr>
                <a:endParaRPr lang="en-US"/>
              </a:p>
            </c:txPr>
            <c:dLblPos val="bestFit"/>
            <c:showCatName val="1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Portugal</c:v>
                </c:pt>
                <c:pt idx="1">
                  <c:v>France</c:v>
                </c:pt>
                <c:pt idx="2">
                  <c:v>Italie</c:v>
                </c:pt>
                <c:pt idx="3">
                  <c:v>Belgique</c:v>
                </c:pt>
                <c:pt idx="4">
                  <c:v>Allemagne</c:v>
                </c:pt>
                <c:pt idx="5">
                  <c:v>Autres U.E.</c:v>
                </c:pt>
                <c:pt idx="6">
                  <c:v>Non U.E.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0.345960806166992</c:v>
                </c:pt>
                <c:pt idx="1">
                  <c:v>0.154810067799759</c:v>
                </c:pt>
                <c:pt idx="2">
                  <c:v>0.0753264604810997</c:v>
                </c:pt>
                <c:pt idx="3">
                  <c:v>0.0720943624036407</c:v>
                </c:pt>
                <c:pt idx="4">
                  <c:v>0.047504411628123</c:v>
                </c:pt>
                <c:pt idx="5">
                  <c:v>0.156931364354045</c:v>
                </c:pt>
                <c:pt idx="6">
                  <c:v>0.147372527166342</c:v>
                </c:pt>
              </c:numCache>
            </c:numRef>
          </c:val>
        </c:ser>
        <c:dLbls>
          <c:showVal val="1"/>
        </c:dLbls>
        <c:firstSliceAng val="75"/>
      </c:pieChart>
      <c:spPr>
        <a:noFill/>
        <a:ln w="1882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12" b="1" i="0" u="none" strike="noStrike" baseline="0">
          <a:solidFill>
            <a:srgbClr val="000000"/>
          </a:solidFill>
          <a:latin typeface="+mn-lt"/>
          <a:ea typeface="Helvetica"/>
          <a:cs typeface="Helvetica"/>
        </a:defRPr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DED56-4948-9049-8675-8B355E98ABBF}" type="doc">
      <dgm:prSet loTypeId="urn:microsoft.com/office/officeart/2005/8/layout/radial4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EFD60B91-DA00-7846-9AB1-8762E4575F6D}">
      <dgm:prSet phldrT="[Texte]"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Organizzazione e amministrazione del comune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DD617D7B-81B4-7D48-825B-2017641C1F2D}" type="parTrans" cxnId="{1544C452-CB25-DD46-910D-C40EE7FF8BD0}">
      <dgm:prSet/>
      <dgm:spPr/>
      <dgm:t>
        <a:bodyPr/>
        <a:lstStyle/>
        <a:p>
          <a:endParaRPr lang="fr-FR"/>
        </a:p>
      </dgm:t>
    </dgm:pt>
    <dgm:pt modelId="{0D3DA597-CEEA-3148-B6E4-30220C358C72}" type="sibTrans" cxnId="{1544C452-CB25-DD46-910D-C40EE7FF8BD0}">
      <dgm:prSet/>
      <dgm:spPr/>
      <dgm:t>
        <a:bodyPr/>
        <a:lstStyle/>
        <a:p>
          <a:endParaRPr lang="fr-FR"/>
        </a:p>
      </dgm:t>
    </dgm:pt>
    <dgm:pt modelId="{6FC2CDA0-84F4-7242-8551-ABE0B242B7EF}">
      <dgm:prSet phldrT="[Texte]"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Nomine del personale comunale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A6FA1CE1-6C13-1E48-8B67-3F33AB2FA318}" type="parTrans" cxnId="{30FED43E-2982-004C-9662-4D3CC6F99CEB}">
      <dgm:prSet/>
      <dgm:spPr/>
      <dgm:t>
        <a:bodyPr/>
        <a:lstStyle/>
        <a:p>
          <a:endParaRPr lang="fr-FR"/>
        </a:p>
      </dgm:t>
    </dgm:pt>
    <dgm:pt modelId="{67315836-B9E0-FD48-97EA-0FD333219B1B}" type="sibTrans" cxnId="{30FED43E-2982-004C-9662-4D3CC6F99CEB}">
      <dgm:prSet/>
      <dgm:spPr/>
      <dgm:t>
        <a:bodyPr/>
        <a:lstStyle/>
        <a:p>
          <a:endParaRPr lang="fr-FR"/>
        </a:p>
      </dgm:t>
    </dgm:pt>
    <dgm:pt modelId="{1CDF089A-00BC-D241-95E1-7E71C7BD434B}">
      <dgm:prSet phldrT="[Texte]"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Regolamenti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3DDFBA36-E282-0540-9E11-5820315AD6E8}" type="parTrans" cxnId="{1EBFEA82-8465-834E-8B9C-C1450D65B8EF}">
      <dgm:prSet/>
      <dgm:spPr/>
      <dgm:t>
        <a:bodyPr/>
        <a:lstStyle/>
        <a:p>
          <a:endParaRPr lang="fr-FR"/>
        </a:p>
      </dgm:t>
    </dgm:pt>
    <dgm:pt modelId="{F4BF8750-11EF-8C43-BB1A-3EF6DCB6BAF9}" type="sibTrans" cxnId="{1EBFEA82-8465-834E-8B9C-C1450D65B8EF}">
      <dgm:prSet/>
      <dgm:spPr/>
      <dgm:t>
        <a:bodyPr/>
        <a:lstStyle/>
        <a:p>
          <a:endParaRPr lang="fr-FR"/>
        </a:p>
      </dgm:t>
    </dgm:pt>
    <dgm:pt modelId="{6B150B37-60D0-CB41-99A7-8C99057D6E4D}">
      <dgm:prSet phldrT="[Texte]"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Gestione dei beni comunali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8587227D-E77C-E841-A132-70E47D867C14}" type="parTrans" cxnId="{648052FE-2585-AB42-BABA-771A820E24F7}">
      <dgm:prSet/>
      <dgm:spPr/>
      <dgm:t>
        <a:bodyPr/>
        <a:lstStyle/>
        <a:p>
          <a:endParaRPr lang="fr-FR"/>
        </a:p>
      </dgm:t>
    </dgm:pt>
    <dgm:pt modelId="{53FC9D3C-9BA2-194A-A556-4F449E4C3770}" type="sibTrans" cxnId="{648052FE-2585-AB42-BABA-771A820E24F7}">
      <dgm:prSet/>
      <dgm:spPr/>
      <dgm:t>
        <a:bodyPr/>
        <a:lstStyle/>
        <a:p>
          <a:endParaRPr lang="fr-FR"/>
        </a:p>
      </dgm:t>
    </dgm:pt>
    <dgm:pt modelId="{C5CF80A0-4159-9C42-8476-B3B38B4EB183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Creazione commissioni comunali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262B7055-DEE1-6044-955A-DBB68B52AD04}" type="parTrans" cxnId="{1C29C461-A121-804B-AD8D-6F413C80D79B}">
      <dgm:prSet/>
      <dgm:spPr/>
      <dgm:t>
        <a:bodyPr/>
        <a:lstStyle/>
        <a:p>
          <a:endParaRPr lang="fr-FR"/>
        </a:p>
      </dgm:t>
    </dgm:pt>
    <dgm:pt modelId="{710BDEF7-1DF7-9440-B5AD-F9D0AA6D4BC0}" type="sibTrans" cxnId="{1C29C461-A121-804B-AD8D-6F413C80D79B}">
      <dgm:prSet/>
      <dgm:spPr/>
      <dgm:t>
        <a:bodyPr/>
        <a:lstStyle/>
        <a:p>
          <a:endParaRPr lang="fr-FR"/>
        </a:p>
      </dgm:t>
    </dgm:pt>
    <dgm:pt modelId="{4D174FAD-5E3F-A541-88F8-6865600FC142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Tasse, imposte e </a:t>
          </a:r>
          <a:r>
            <a:rPr lang="fr-FR" b="1" noProof="0" dirty="0" smtClean="0">
              <a:solidFill>
                <a:schemeClr val="tx2">
                  <a:lumMod val="75000"/>
                </a:schemeClr>
              </a:solidFill>
            </a:rPr>
            <a:t>redevances </a:t>
          </a:r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comunali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64F3099D-ACE6-634A-A256-B9A37F1CDD6F}" type="parTrans" cxnId="{D1879837-9C44-B448-935C-431E7BDF957A}">
      <dgm:prSet/>
      <dgm:spPr/>
      <dgm:t>
        <a:bodyPr/>
        <a:lstStyle/>
        <a:p>
          <a:endParaRPr lang="fr-FR"/>
        </a:p>
      </dgm:t>
    </dgm:pt>
    <dgm:pt modelId="{22D3635C-D16F-A64B-A0E4-E6285DF0D9FF}" type="sibTrans" cxnId="{D1879837-9C44-B448-935C-431E7BDF957A}">
      <dgm:prSet/>
      <dgm:spPr/>
      <dgm:t>
        <a:bodyPr/>
        <a:lstStyle/>
        <a:p>
          <a:endParaRPr lang="fr-FR"/>
        </a:p>
      </dgm:t>
    </dgm:pt>
    <dgm:pt modelId="{39C1A4F0-AB5C-0845-AEA3-FC411B4DD577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Registro dello stato civile a liste elettorali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91834220-BB0F-B245-8A2F-1828AE7AD305}" type="parTrans" cxnId="{F6A181D2-C2D7-B949-A5E3-0C97570716EB}">
      <dgm:prSet/>
      <dgm:spPr/>
      <dgm:t>
        <a:bodyPr/>
        <a:lstStyle/>
        <a:p>
          <a:endParaRPr lang="fr-FR"/>
        </a:p>
      </dgm:t>
    </dgm:pt>
    <dgm:pt modelId="{18693508-39C9-284A-B274-FD2D617FE9CF}" type="sibTrans" cxnId="{F6A181D2-C2D7-B949-A5E3-0C97570716EB}">
      <dgm:prSet/>
      <dgm:spPr/>
      <dgm:t>
        <a:bodyPr/>
        <a:lstStyle/>
        <a:p>
          <a:endParaRPr lang="fr-FR"/>
        </a:p>
      </dgm:t>
    </dgm:pt>
    <dgm:pt modelId="{FFC20EEC-84C4-8F4D-B90E-6B16B57904F4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Registro delle delibere comunali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605E35C9-FB49-1845-B197-B58DB4A61445}" type="parTrans" cxnId="{88BD23F9-AFA4-CC47-9977-21357844F72B}">
      <dgm:prSet/>
      <dgm:spPr/>
      <dgm:t>
        <a:bodyPr/>
        <a:lstStyle/>
        <a:p>
          <a:endParaRPr lang="fr-FR"/>
        </a:p>
      </dgm:t>
    </dgm:pt>
    <dgm:pt modelId="{BB3A2704-1E21-5B4A-A13A-8B128D3E6613}" type="sibTrans" cxnId="{88BD23F9-AFA4-CC47-9977-21357844F72B}">
      <dgm:prSet/>
      <dgm:spPr/>
      <dgm:t>
        <a:bodyPr/>
        <a:lstStyle/>
        <a:p>
          <a:endParaRPr lang="fr-FR"/>
        </a:p>
      </dgm:t>
    </dgm:pt>
    <dgm:pt modelId="{36690B1A-DE37-1F4A-BF75-523C4AD77F6B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Bilancio comunale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23897296-91D1-1843-83D2-806E39FC9C5F}" type="parTrans" cxnId="{FACF09F0-1CEA-F246-A4C0-61AB87F357BD}">
      <dgm:prSet/>
      <dgm:spPr/>
      <dgm:t>
        <a:bodyPr/>
        <a:lstStyle/>
        <a:p>
          <a:endParaRPr lang="fr-FR"/>
        </a:p>
      </dgm:t>
    </dgm:pt>
    <dgm:pt modelId="{211D94C1-E7D1-C545-AB2A-75A576D9F2E4}" type="sibTrans" cxnId="{FACF09F0-1CEA-F246-A4C0-61AB87F357BD}">
      <dgm:prSet/>
      <dgm:spPr/>
      <dgm:t>
        <a:bodyPr/>
        <a:lstStyle/>
        <a:p>
          <a:endParaRPr lang="fr-FR"/>
        </a:p>
      </dgm:t>
    </dgm:pt>
    <dgm:pt modelId="{9AC3E2A8-5DC6-E740-A49E-CD4620249B65}">
      <dgm:prSet/>
      <dgm:spPr/>
      <dgm:t>
        <a:bodyPr/>
        <a:lstStyle/>
        <a:p>
          <a:r>
            <a:rPr lang="it-IT" b="1" noProof="0" dirty="0" smtClean="0">
              <a:solidFill>
                <a:schemeClr val="tx2">
                  <a:lumMod val="75000"/>
                </a:schemeClr>
              </a:solidFill>
            </a:rPr>
            <a:t>Archivio comunale</a:t>
          </a:r>
          <a:endParaRPr lang="it-IT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C38F530B-CC82-2A4D-9922-DF2FAE12CCA2}" type="parTrans" cxnId="{0F0CCF9B-F3CF-FF4B-BC11-C98B2E75B553}">
      <dgm:prSet/>
      <dgm:spPr/>
      <dgm:t>
        <a:bodyPr/>
        <a:lstStyle/>
        <a:p>
          <a:endParaRPr lang="fr-FR"/>
        </a:p>
      </dgm:t>
    </dgm:pt>
    <dgm:pt modelId="{34201479-17CA-D940-A08F-E83389551E96}" type="sibTrans" cxnId="{0F0CCF9B-F3CF-FF4B-BC11-C98B2E75B553}">
      <dgm:prSet/>
      <dgm:spPr/>
      <dgm:t>
        <a:bodyPr/>
        <a:lstStyle/>
        <a:p>
          <a:endParaRPr lang="fr-FR"/>
        </a:p>
      </dgm:t>
    </dgm:pt>
    <dgm:pt modelId="{481DE8DE-CEA0-074B-AC82-83DFD7E7D3FD}" type="pres">
      <dgm:prSet presAssocID="{278DED56-4948-9049-8675-8B355E98AB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DBC484-6FFA-1242-9D1E-A107BF3ED191}" type="pres">
      <dgm:prSet presAssocID="{EFD60B91-DA00-7846-9AB1-8762E4575F6D}" presName="centerShape" presStyleLbl="node0" presStyleIdx="0" presStyleCnt="1" custScaleX="102701" custScaleY="104277"/>
      <dgm:spPr/>
      <dgm:t>
        <a:bodyPr/>
        <a:lstStyle/>
        <a:p>
          <a:endParaRPr lang="fr-FR"/>
        </a:p>
      </dgm:t>
    </dgm:pt>
    <dgm:pt modelId="{108869C4-D802-FF4D-B4CA-C5D669A6EB61}" type="pres">
      <dgm:prSet presAssocID="{A6FA1CE1-6C13-1E48-8B67-3F33AB2FA318}" presName="parTrans" presStyleLbl="bgSibTrans2D1" presStyleIdx="0" presStyleCnt="9"/>
      <dgm:spPr/>
      <dgm:t>
        <a:bodyPr/>
        <a:lstStyle/>
        <a:p>
          <a:endParaRPr lang="fr-FR"/>
        </a:p>
      </dgm:t>
    </dgm:pt>
    <dgm:pt modelId="{06F001D0-8A70-F64F-B25C-9673BA3A09AC}" type="pres">
      <dgm:prSet presAssocID="{6FC2CDA0-84F4-7242-8551-ABE0B242B7E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BA7EBB-3877-F143-AC01-1D56EF5C9603}" type="pres">
      <dgm:prSet presAssocID="{3DDFBA36-E282-0540-9E11-5820315AD6E8}" presName="parTrans" presStyleLbl="bgSibTrans2D1" presStyleIdx="1" presStyleCnt="9"/>
      <dgm:spPr/>
      <dgm:t>
        <a:bodyPr/>
        <a:lstStyle/>
        <a:p>
          <a:endParaRPr lang="fr-FR"/>
        </a:p>
      </dgm:t>
    </dgm:pt>
    <dgm:pt modelId="{5DBF6D86-4DDC-2D4E-B509-CCDB0ACC05C6}" type="pres">
      <dgm:prSet presAssocID="{1CDF089A-00BC-D241-95E1-7E71C7BD43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7AA985-58EC-D548-8A1B-37D52319B4AF}" type="pres">
      <dgm:prSet presAssocID="{8587227D-E77C-E841-A132-70E47D867C14}" presName="parTrans" presStyleLbl="bgSibTrans2D1" presStyleIdx="2" presStyleCnt="9"/>
      <dgm:spPr/>
      <dgm:t>
        <a:bodyPr/>
        <a:lstStyle/>
        <a:p>
          <a:endParaRPr lang="fr-FR"/>
        </a:p>
      </dgm:t>
    </dgm:pt>
    <dgm:pt modelId="{80281E6A-362B-FB43-A47C-FF6F3E075ADF}" type="pres">
      <dgm:prSet presAssocID="{6B150B37-60D0-CB41-99A7-8C99057D6E4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7E3CC2-61F0-9643-ABAB-2236CAEE451E}" type="pres">
      <dgm:prSet presAssocID="{262B7055-DEE1-6044-955A-DBB68B52AD04}" presName="parTrans" presStyleLbl="bgSibTrans2D1" presStyleIdx="3" presStyleCnt="9"/>
      <dgm:spPr/>
      <dgm:t>
        <a:bodyPr/>
        <a:lstStyle/>
        <a:p>
          <a:endParaRPr lang="fr-FR"/>
        </a:p>
      </dgm:t>
    </dgm:pt>
    <dgm:pt modelId="{8B34A774-C380-064C-BE69-29AA7E55AD09}" type="pres">
      <dgm:prSet presAssocID="{C5CF80A0-4159-9C42-8476-B3B38B4EB18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D58EF2-E48D-264D-A551-F2E05D040035}" type="pres">
      <dgm:prSet presAssocID="{64F3099D-ACE6-634A-A256-B9A37F1CDD6F}" presName="parTrans" presStyleLbl="bgSibTrans2D1" presStyleIdx="4" presStyleCnt="9"/>
      <dgm:spPr/>
      <dgm:t>
        <a:bodyPr/>
        <a:lstStyle/>
        <a:p>
          <a:endParaRPr lang="fr-FR"/>
        </a:p>
      </dgm:t>
    </dgm:pt>
    <dgm:pt modelId="{B5BD7386-3D14-C54F-B8EB-4EA6E8C40129}" type="pres">
      <dgm:prSet presAssocID="{4D174FAD-5E3F-A541-88F8-6865600FC142}" presName="node" presStyleLbl="node1" presStyleIdx="4" presStyleCnt="9" custScaleY="1340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7C984A-AA14-324B-BA7F-24807A2075E8}" type="pres">
      <dgm:prSet presAssocID="{91834220-BB0F-B245-8A2F-1828AE7AD305}" presName="parTrans" presStyleLbl="bgSibTrans2D1" presStyleIdx="5" presStyleCnt="9"/>
      <dgm:spPr/>
      <dgm:t>
        <a:bodyPr/>
        <a:lstStyle/>
        <a:p>
          <a:endParaRPr lang="fr-FR"/>
        </a:p>
      </dgm:t>
    </dgm:pt>
    <dgm:pt modelId="{AEA7BB16-970E-C34A-B25A-5F9B66790DFB}" type="pres">
      <dgm:prSet presAssocID="{39C1A4F0-AB5C-0845-AEA3-FC411B4DD57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90E691-8C53-024E-80C3-9F29A7B0511E}" type="pres">
      <dgm:prSet presAssocID="{23897296-91D1-1843-83D2-806E39FC9C5F}" presName="parTrans" presStyleLbl="bgSibTrans2D1" presStyleIdx="6" presStyleCnt="9"/>
      <dgm:spPr/>
      <dgm:t>
        <a:bodyPr/>
        <a:lstStyle/>
        <a:p>
          <a:endParaRPr lang="fr-FR"/>
        </a:p>
      </dgm:t>
    </dgm:pt>
    <dgm:pt modelId="{9D04E789-1921-D443-9405-53332FF5D127}" type="pres">
      <dgm:prSet presAssocID="{36690B1A-DE37-1F4A-BF75-523C4AD77F6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752B73-83F5-3A42-B88C-04A1CA5771EE}" type="pres">
      <dgm:prSet presAssocID="{605E35C9-FB49-1845-B197-B58DB4A61445}" presName="parTrans" presStyleLbl="bgSibTrans2D1" presStyleIdx="7" presStyleCnt="9"/>
      <dgm:spPr/>
      <dgm:t>
        <a:bodyPr/>
        <a:lstStyle/>
        <a:p>
          <a:endParaRPr lang="fr-FR"/>
        </a:p>
      </dgm:t>
    </dgm:pt>
    <dgm:pt modelId="{9D828DB1-5DEE-414D-BD93-94B21BD351EE}" type="pres">
      <dgm:prSet presAssocID="{FFC20EEC-84C4-8F4D-B90E-6B16B57904F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063256-E79E-4C46-8A2E-DD1F0EC246C7}" type="pres">
      <dgm:prSet presAssocID="{C38F530B-CC82-2A4D-9922-DF2FAE12CCA2}" presName="parTrans" presStyleLbl="bgSibTrans2D1" presStyleIdx="8" presStyleCnt="9"/>
      <dgm:spPr/>
      <dgm:t>
        <a:bodyPr/>
        <a:lstStyle/>
        <a:p>
          <a:endParaRPr lang="fr-FR"/>
        </a:p>
      </dgm:t>
    </dgm:pt>
    <dgm:pt modelId="{DE4830AE-2200-2148-AF80-C32FD2ED92A0}" type="pres">
      <dgm:prSet presAssocID="{9AC3E2A8-5DC6-E740-A49E-CD4620249B6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D0D9BA-8B47-9945-82B5-6B0625439214}" type="presOf" srcId="{1CDF089A-00BC-D241-95E1-7E71C7BD434B}" destId="{5DBF6D86-4DDC-2D4E-B509-CCDB0ACC05C6}" srcOrd="0" destOrd="0" presId="urn:microsoft.com/office/officeart/2005/8/layout/radial4"/>
    <dgm:cxn modelId="{1C29C461-A121-804B-AD8D-6F413C80D79B}" srcId="{EFD60B91-DA00-7846-9AB1-8762E4575F6D}" destId="{C5CF80A0-4159-9C42-8476-B3B38B4EB183}" srcOrd="3" destOrd="0" parTransId="{262B7055-DEE1-6044-955A-DBB68B52AD04}" sibTransId="{710BDEF7-1DF7-9440-B5AD-F9D0AA6D4BC0}"/>
    <dgm:cxn modelId="{C13E6084-A648-3C41-9960-495C28CF4117}" type="presOf" srcId="{9AC3E2A8-5DC6-E740-A49E-CD4620249B65}" destId="{DE4830AE-2200-2148-AF80-C32FD2ED92A0}" srcOrd="0" destOrd="0" presId="urn:microsoft.com/office/officeart/2005/8/layout/radial4"/>
    <dgm:cxn modelId="{CA00F89E-23A4-7146-9E8E-CEBB9C3A2155}" type="presOf" srcId="{8587227D-E77C-E841-A132-70E47D867C14}" destId="{737AA985-58EC-D548-8A1B-37D52319B4AF}" srcOrd="0" destOrd="0" presId="urn:microsoft.com/office/officeart/2005/8/layout/radial4"/>
    <dgm:cxn modelId="{D1879837-9C44-B448-935C-431E7BDF957A}" srcId="{EFD60B91-DA00-7846-9AB1-8762E4575F6D}" destId="{4D174FAD-5E3F-A541-88F8-6865600FC142}" srcOrd="4" destOrd="0" parTransId="{64F3099D-ACE6-634A-A256-B9A37F1CDD6F}" sibTransId="{22D3635C-D16F-A64B-A0E4-E6285DF0D9FF}"/>
    <dgm:cxn modelId="{F6A181D2-C2D7-B949-A5E3-0C97570716EB}" srcId="{EFD60B91-DA00-7846-9AB1-8762E4575F6D}" destId="{39C1A4F0-AB5C-0845-AEA3-FC411B4DD577}" srcOrd="5" destOrd="0" parTransId="{91834220-BB0F-B245-8A2F-1828AE7AD305}" sibTransId="{18693508-39C9-284A-B274-FD2D617FE9CF}"/>
    <dgm:cxn modelId="{7B9E69B1-BC56-7344-BD19-04F2869865A3}" type="presOf" srcId="{23897296-91D1-1843-83D2-806E39FC9C5F}" destId="{6D90E691-8C53-024E-80C3-9F29A7B0511E}" srcOrd="0" destOrd="0" presId="urn:microsoft.com/office/officeart/2005/8/layout/radial4"/>
    <dgm:cxn modelId="{ACFF52AD-0465-E947-9720-CAE035E82ECE}" type="presOf" srcId="{3DDFBA36-E282-0540-9E11-5820315AD6E8}" destId="{EEBA7EBB-3877-F143-AC01-1D56EF5C9603}" srcOrd="0" destOrd="0" presId="urn:microsoft.com/office/officeart/2005/8/layout/radial4"/>
    <dgm:cxn modelId="{769BE67F-D742-2541-802F-9701F6131C45}" type="presOf" srcId="{6FC2CDA0-84F4-7242-8551-ABE0B242B7EF}" destId="{06F001D0-8A70-F64F-B25C-9673BA3A09AC}" srcOrd="0" destOrd="0" presId="urn:microsoft.com/office/officeart/2005/8/layout/radial4"/>
    <dgm:cxn modelId="{0F0CCF9B-F3CF-FF4B-BC11-C98B2E75B553}" srcId="{EFD60B91-DA00-7846-9AB1-8762E4575F6D}" destId="{9AC3E2A8-5DC6-E740-A49E-CD4620249B65}" srcOrd="8" destOrd="0" parTransId="{C38F530B-CC82-2A4D-9922-DF2FAE12CCA2}" sibTransId="{34201479-17CA-D940-A08F-E83389551E96}"/>
    <dgm:cxn modelId="{648052FE-2585-AB42-BABA-771A820E24F7}" srcId="{EFD60B91-DA00-7846-9AB1-8762E4575F6D}" destId="{6B150B37-60D0-CB41-99A7-8C99057D6E4D}" srcOrd="2" destOrd="0" parTransId="{8587227D-E77C-E841-A132-70E47D867C14}" sibTransId="{53FC9D3C-9BA2-194A-A556-4F449E4C3770}"/>
    <dgm:cxn modelId="{82A6F4B1-CAAC-D14C-93F1-4519AC26E48F}" type="presOf" srcId="{C38F530B-CC82-2A4D-9922-DF2FAE12CCA2}" destId="{F8063256-E79E-4C46-8A2E-DD1F0EC246C7}" srcOrd="0" destOrd="0" presId="urn:microsoft.com/office/officeart/2005/8/layout/radial4"/>
    <dgm:cxn modelId="{30FED43E-2982-004C-9662-4D3CC6F99CEB}" srcId="{EFD60B91-DA00-7846-9AB1-8762E4575F6D}" destId="{6FC2CDA0-84F4-7242-8551-ABE0B242B7EF}" srcOrd="0" destOrd="0" parTransId="{A6FA1CE1-6C13-1E48-8B67-3F33AB2FA318}" sibTransId="{67315836-B9E0-FD48-97EA-0FD333219B1B}"/>
    <dgm:cxn modelId="{B64ED0E1-A9ED-084E-B056-688C800870B8}" type="presOf" srcId="{39C1A4F0-AB5C-0845-AEA3-FC411B4DD577}" destId="{AEA7BB16-970E-C34A-B25A-5F9B66790DFB}" srcOrd="0" destOrd="0" presId="urn:microsoft.com/office/officeart/2005/8/layout/radial4"/>
    <dgm:cxn modelId="{FACF09F0-1CEA-F246-A4C0-61AB87F357BD}" srcId="{EFD60B91-DA00-7846-9AB1-8762E4575F6D}" destId="{36690B1A-DE37-1F4A-BF75-523C4AD77F6B}" srcOrd="6" destOrd="0" parTransId="{23897296-91D1-1843-83D2-806E39FC9C5F}" sibTransId="{211D94C1-E7D1-C545-AB2A-75A576D9F2E4}"/>
    <dgm:cxn modelId="{F76CFF67-1280-EF42-AB7A-08B190A077B5}" type="presOf" srcId="{278DED56-4948-9049-8675-8B355E98ABBF}" destId="{481DE8DE-CEA0-074B-AC82-83DFD7E7D3FD}" srcOrd="0" destOrd="0" presId="urn:microsoft.com/office/officeart/2005/8/layout/radial4"/>
    <dgm:cxn modelId="{F277C3B0-BA29-FC43-9E35-1A9D4E6F4FB3}" type="presOf" srcId="{36690B1A-DE37-1F4A-BF75-523C4AD77F6B}" destId="{9D04E789-1921-D443-9405-53332FF5D127}" srcOrd="0" destOrd="0" presId="urn:microsoft.com/office/officeart/2005/8/layout/radial4"/>
    <dgm:cxn modelId="{609A1658-ED2F-3047-8E49-154FC52358CA}" type="presOf" srcId="{C5CF80A0-4159-9C42-8476-B3B38B4EB183}" destId="{8B34A774-C380-064C-BE69-29AA7E55AD09}" srcOrd="0" destOrd="0" presId="urn:microsoft.com/office/officeart/2005/8/layout/radial4"/>
    <dgm:cxn modelId="{F7F467CD-FE18-A146-8138-603B154C9BCF}" type="presOf" srcId="{6B150B37-60D0-CB41-99A7-8C99057D6E4D}" destId="{80281E6A-362B-FB43-A47C-FF6F3E075ADF}" srcOrd="0" destOrd="0" presId="urn:microsoft.com/office/officeart/2005/8/layout/radial4"/>
    <dgm:cxn modelId="{88BD23F9-AFA4-CC47-9977-21357844F72B}" srcId="{EFD60B91-DA00-7846-9AB1-8762E4575F6D}" destId="{FFC20EEC-84C4-8F4D-B90E-6B16B57904F4}" srcOrd="7" destOrd="0" parTransId="{605E35C9-FB49-1845-B197-B58DB4A61445}" sibTransId="{BB3A2704-1E21-5B4A-A13A-8B128D3E6613}"/>
    <dgm:cxn modelId="{64F6256D-A73B-F64C-8991-77D09C56B8B7}" type="presOf" srcId="{91834220-BB0F-B245-8A2F-1828AE7AD305}" destId="{5A7C984A-AA14-324B-BA7F-24807A2075E8}" srcOrd="0" destOrd="0" presId="urn:microsoft.com/office/officeart/2005/8/layout/radial4"/>
    <dgm:cxn modelId="{024906B6-9914-BF42-B8DF-3F1B584C7903}" type="presOf" srcId="{4D174FAD-5E3F-A541-88F8-6865600FC142}" destId="{B5BD7386-3D14-C54F-B8EB-4EA6E8C40129}" srcOrd="0" destOrd="0" presId="urn:microsoft.com/office/officeart/2005/8/layout/radial4"/>
    <dgm:cxn modelId="{0C2C1596-E839-A445-8771-D2602DA3F952}" type="presOf" srcId="{EFD60B91-DA00-7846-9AB1-8762E4575F6D}" destId="{62DBC484-6FFA-1242-9D1E-A107BF3ED191}" srcOrd="0" destOrd="0" presId="urn:microsoft.com/office/officeart/2005/8/layout/radial4"/>
    <dgm:cxn modelId="{67FAC171-6389-164B-ACE1-387E32705C8F}" type="presOf" srcId="{262B7055-DEE1-6044-955A-DBB68B52AD04}" destId="{E27E3CC2-61F0-9643-ABAB-2236CAEE451E}" srcOrd="0" destOrd="0" presId="urn:microsoft.com/office/officeart/2005/8/layout/radial4"/>
    <dgm:cxn modelId="{1EBFEA82-8465-834E-8B9C-C1450D65B8EF}" srcId="{EFD60B91-DA00-7846-9AB1-8762E4575F6D}" destId="{1CDF089A-00BC-D241-95E1-7E71C7BD434B}" srcOrd="1" destOrd="0" parTransId="{3DDFBA36-E282-0540-9E11-5820315AD6E8}" sibTransId="{F4BF8750-11EF-8C43-BB1A-3EF6DCB6BAF9}"/>
    <dgm:cxn modelId="{2408A69A-3D1E-054A-A32E-7C73941AE8FB}" type="presOf" srcId="{64F3099D-ACE6-634A-A256-B9A37F1CDD6F}" destId="{E5D58EF2-E48D-264D-A551-F2E05D040035}" srcOrd="0" destOrd="0" presId="urn:microsoft.com/office/officeart/2005/8/layout/radial4"/>
    <dgm:cxn modelId="{1544C452-CB25-DD46-910D-C40EE7FF8BD0}" srcId="{278DED56-4948-9049-8675-8B355E98ABBF}" destId="{EFD60B91-DA00-7846-9AB1-8762E4575F6D}" srcOrd="0" destOrd="0" parTransId="{DD617D7B-81B4-7D48-825B-2017641C1F2D}" sibTransId="{0D3DA597-CEEA-3148-B6E4-30220C358C72}"/>
    <dgm:cxn modelId="{F91F0E99-ACA7-6A41-A3F9-535F84075BB2}" type="presOf" srcId="{A6FA1CE1-6C13-1E48-8B67-3F33AB2FA318}" destId="{108869C4-D802-FF4D-B4CA-C5D669A6EB61}" srcOrd="0" destOrd="0" presId="urn:microsoft.com/office/officeart/2005/8/layout/radial4"/>
    <dgm:cxn modelId="{9FAC1D88-A60C-CB4F-A2E7-6088020D3E86}" type="presOf" srcId="{FFC20EEC-84C4-8F4D-B90E-6B16B57904F4}" destId="{9D828DB1-5DEE-414D-BD93-94B21BD351EE}" srcOrd="0" destOrd="0" presId="urn:microsoft.com/office/officeart/2005/8/layout/radial4"/>
    <dgm:cxn modelId="{ABEBF187-BA52-A34F-9008-08A60368FC29}" type="presOf" srcId="{605E35C9-FB49-1845-B197-B58DB4A61445}" destId="{B3752B73-83F5-3A42-B88C-04A1CA5771EE}" srcOrd="0" destOrd="0" presId="urn:microsoft.com/office/officeart/2005/8/layout/radial4"/>
    <dgm:cxn modelId="{73C42AA3-52A0-3145-8D2A-32A1A05E20C9}" type="presParOf" srcId="{481DE8DE-CEA0-074B-AC82-83DFD7E7D3FD}" destId="{62DBC484-6FFA-1242-9D1E-A107BF3ED191}" srcOrd="0" destOrd="0" presId="urn:microsoft.com/office/officeart/2005/8/layout/radial4"/>
    <dgm:cxn modelId="{420B7C14-2BE5-5F4C-94AA-B02F20891119}" type="presParOf" srcId="{481DE8DE-CEA0-074B-AC82-83DFD7E7D3FD}" destId="{108869C4-D802-FF4D-B4CA-C5D669A6EB61}" srcOrd="1" destOrd="0" presId="urn:microsoft.com/office/officeart/2005/8/layout/radial4"/>
    <dgm:cxn modelId="{82611099-5191-B84D-84C0-DEBE2126F869}" type="presParOf" srcId="{481DE8DE-CEA0-074B-AC82-83DFD7E7D3FD}" destId="{06F001D0-8A70-F64F-B25C-9673BA3A09AC}" srcOrd="2" destOrd="0" presId="urn:microsoft.com/office/officeart/2005/8/layout/radial4"/>
    <dgm:cxn modelId="{A20B3360-CD15-774C-B8A9-5DAA16415487}" type="presParOf" srcId="{481DE8DE-CEA0-074B-AC82-83DFD7E7D3FD}" destId="{EEBA7EBB-3877-F143-AC01-1D56EF5C9603}" srcOrd="3" destOrd="0" presId="urn:microsoft.com/office/officeart/2005/8/layout/radial4"/>
    <dgm:cxn modelId="{CDA30AA3-78E0-EB41-BC8D-0EABB2786210}" type="presParOf" srcId="{481DE8DE-CEA0-074B-AC82-83DFD7E7D3FD}" destId="{5DBF6D86-4DDC-2D4E-B509-CCDB0ACC05C6}" srcOrd="4" destOrd="0" presId="urn:microsoft.com/office/officeart/2005/8/layout/radial4"/>
    <dgm:cxn modelId="{8D3EBBC2-C6E5-5D48-A159-84BEDC96D76B}" type="presParOf" srcId="{481DE8DE-CEA0-074B-AC82-83DFD7E7D3FD}" destId="{737AA985-58EC-D548-8A1B-37D52319B4AF}" srcOrd="5" destOrd="0" presId="urn:microsoft.com/office/officeart/2005/8/layout/radial4"/>
    <dgm:cxn modelId="{B2ED754A-0767-B841-9DD8-9F7A069AB56A}" type="presParOf" srcId="{481DE8DE-CEA0-074B-AC82-83DFD7E7D3FD}" destId="{80281E6A-362B-FB43-A47C-FF6F3E075ADF}" srcOrd="6" destOrd="0" presId="urn:microsoft.com/office/officeart/2005/8/layout/radial4"/>
    <dgm:cxn modelId="{57F6FC35-7AB8-5547-BD0C-FBA9EB9AEE9D}" type="presParOf" srcId="{481DE8DE-CEA0-074B-AC82-83DFD7E7D3FD}" destId="{E27E3CC2-61F0-9643-ABAB-2236CAEE451E}" srcOrd="7" destOrd="0" presId="urn:microsoft.com/office/officeart/2005/8/layout/radial4"/>
    <dgm:cxn modelId="{84CDB6EB-9790-084E-993C-0001E6F0BB03}" type="presParOf" srcId="{481DE8DE-CEA0-074B-AC82-83DFD7E7D3FD}" destId="{8B34A774-C380-064C-BE69-29AA7E55AD09}" srcOrd="8" destOrd="0" presId="urn:microsoft.com/office/officeart/2005/8/layout/radial4"/>
    <dgm:cxn modelId="{369B8CCE-27E1-E044-9217-00E9BBEB358D}" type="presParOf" srcId="{481DE8DE-CEA0-074B-AC82-83DFD7E7D3FD}" destId="{E5D58EF2-E48D-264D-A551-F2E05D040035}" srcOrd="9" destOrd="0" presId="urn:microsoft.com/office/officeart/2005/8/layout/radial4"/>
    <dgm:cxn modelId="{3A2642F3-343E-564D-965F-751B0E6E3AD0}" type="presParOf" srcId="{481DE8DE-CEA0-074B-AC82-83DFD7E7D3FD}" destId="{B5BD7386-3D14-C54F-B8EB-4EA6E8C40129}" srcOrd="10" destOrd="0" presId="urn:microsoft.com/office/officeart/2005/8/layout/radial4"/>
    <dgm:cxn modelId="{4C7F2507-CCD8-3A42-B93D-BA31F2E87004}" type="presParOf" srcId="{481DE8DE-CEA0-074B-AC82-83DFD7E7D3FD}" destId="{5A7C984A-AA14-324B-BA7F-24807A2075E8}" srcOrd="11" destOrd="0" presId="urn:microsoft.com/office/officeart/2005/8/layout/radial4"/>
    <dgm:cxn modelId="{8774855A-2037-B346-A3B5-4BF1A859AC81}" type="presParOf" srcId="{481DE8DE-CEA0-074B-AC82-83DFD7E7D3FD}" destId="{AEA7BB16-970E-C34A-B25A-5F9B66790DFB}" srcOrd="12" destOrd="0" presId="urn:microsoft.com/office/officeart/2005/8/layout/radial4"/>
    <dgm:cxn modelId="{513146A5-F68D-B846-BF81-5038CFA972EC}" type="presParOf" srcId="{481DE8DE-CEA0-074B-AC82-83DFD7E7D3FD}" destId="{6D90E691-8C53-024E-80C3-9F29A7B0511E}" srcOrd="13" destOrd="0" presId="urn:microsoft.com/office/officeart/2005/8/layout/radial4"/>
    <dgm:cxn modelId="{0DFF3B49-4A02-EA45-95A9-B9DB64DFABBF}" type="presParOf" srcId="{481DE8DE-CEA0-074B-AC82-83DFD7E7D3FD}" destId="{9D04E789-1921-D443-9405-53332FF5D127}" srcOrd="14" destOrd="0" presId="urn:microsoft.com/office/officeart/2005/8/layout/radial4"/>
    <dgm:cxn modelId="{32D0FFCE-B5EF-6447-9790-16B36D68084A}" type="presParOf" srcId="{481DE8DE-CEA0-074B-AC82-83DFD7E7D3FD}" destId="{B3752B73-83F5-3A42-B88C-04A1CA5771EE}" srcOrd="15" destOrd="0" presId="urn:microsoft.com/office/officeart/2005/8/layout/radial4"/>
    <dgm:cxn modelId="{A8D3107B-7327-0849-B615-4BB11A774564}" type="presParOf" srcId="{481DE8DE-CEA0-074B-AC82-83DFD7E7D3FD}" destId="{9D828DB1-5DEE-414D-BD93-94B21BD351EE}" srcOrd="16" destOrd="0" presId="urn:microsoft.com/office/officeart/2005/8/layout/radial4"/>
    <dgm:cxn modelId="{9897ADAB-1897-5441-9699-FE343AD5DE40}" type="presParOf" srcId="{481DE8DE-CEA0-074B-AC82-83DFD7E7D3FD}" destId="{F8063256-E79E-4C46-8A2E-DD1F0EC246C7}" srcOrd="17" destOrd="0" presId="urn:microsoft.com/office/officeart/2005/8/layout/radial4"/>
    <dgm:cxn modelId="{FFAC26E3-808E-3C42-99C7-4082BC886AFF}" type="presParOf" srcId="{481DE8DE-CEA0-074B-AC82-83DFD7E7D3FD}" destId="{DE4830AE-2200-2148-AF80-C32FD2ED92A0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DED56-4948-9049-8675-8B355E98ABBF}" type="doc">
      <dgm:prSet loTypeId="urn:microsoft.com/office/officeart/2005/8/layout/venn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FD60B91-DA00-7846-9AB1-8762E4575F6D}">
      <dgm:prSet phldrT="[Texte]" custT="1"/>
      <dgm:spPr/>
      <dgm:t>
        <a:bodyPr/>
        <a:lstStyle/>
        <a:p>
          <a:r>
            <a:rPr lang="it-IT" sz="1200" b="1" noProof="0" dirty="0" smtClean="0">
              <a:solidFill>
                <a:srgbClr val="0000FF"/>
              </a:solidFill>
            </a:rPr>
            <a:t>Territorio, abitazioni e sviluppo economico </a:t>
          </a:r>
        </a:p>
        <a:p>
          <a:r>
            <a:rPr lang="it-IT" sz="1200" b="0" noProof="0" dirty="0" smtClean="0">
              <a:solidFill>
                <a:srgbClr val="0000FF"/>
              </a:solidFill>
            </a:rPr>
            <a:t>(PAG e PAP - piano regolatore generale e particolare)</a:t>
          </a:r>
          <a:endParaRPr lang="it-IT" sz="1200" b="0" noProof="0" dirty="0">
            <a:solidFill>
              <a:srgbClr val="0000FF"/>
            </a:solidFill>
          </a:endParaRPr>
        </a:p>
      </dgm:t>
    </dgm:pt>
    <dgm:pt modelId="{DD617D7B-81B4-7D48-825B-2017641C1F2D}" type="parTrans" cxnId="{1544C452-CB25-DD46-910D-C40EE7FF8BD0}">
      <dgm:prSet/>
      <dgm:spPr/>
      <dgm:t>
        <a:bodyPr/>
        <a:lstStyle/>
        <a:p>
          <a:endParaRPr lang="fr-FR"/>
        </a:p>
      </dgm:t>
    </dgm:pt>
    <dgm:pt modelId="{0D3DA597-CEEA-3148-B6E4-30220C358C72}" type="sibTrans" cxnId="{1544C452-CB25-DD46-910D-C40EE7FF8BD0}">
      <dgm:prSet/>
      <dgm:spPr/>
      <dgm:t>
        <a:bodyPr/>
        <a:lstStyle/>
        <a:p>
          <a:endParaRPr lang="fr-FR"/>
        </a:p>
      </dgm:t>
    </dgm:pt>
    <dgm:pt modelId="{25A2D907-D91E-0847-8E3A-8101EF375B9B}">
      <dgm:prSet phldrT="[Texte]"/>
      <dgm:spPr/>
      <dgm:t>
        <a:bodyPr/>
        <a:lstStyle/>
        <a:p>
          <a:r>
            <a:rPr lang="it-IT" b="1" noProof="0" dirty="0" smtClean="0">
              <a:solidFill>
                <a:srgbClr val="FF0000"/>
              </a:solidFill>
            </a:rPr>
            <a:t>Regolamenti comunali </a:t>
          </a:r>
        </a:p>
        <a:p>
          <a:r>
            <a:rPr lang="it-IT" b="0" noProof="0" dirty="0" smtClean="0">
              <a:solidFill>
                <a:srgbClr val="FF0000"/>
              </a:solidFill>
            </a:rPr>
            <a:t>(notti bianche, acqua, fissazione delle tasse comunali, canalizzazione rifiuti, cimiteri, lotterie, etc.) </a:t>
          </a:r>
          <a:r>
            <a:rPr lang="it-IT" b="1" noProof="0" dirty="0" smtClean="0">
              <a:solidFill>
                <a:srgbClr val="FF0000"/>
              </a:solidFill>
            </a:rPr>
            <a:t>e di polizia </a:t>
          </a:r>
          <a:r>
            <a:rPr lang="it-IT" b="0" noProof="0" dirty="0" smtClean="0">
              <a:solidFill>
                <a:srgbClr val="FF0000"/>
              </a:solidFill>
            </a:rPr>
            <a:t>(cani, rumori, etc.)</a:t>
          </a:r>
          <a:endParaRPr lang="it-IT" b="0" noProof="0" dirty="0">
            <a:solidFill>
              <a:srgbClr val="FF0000"/>
            </a:solidFill>
          </a:endParaRPr>
        </a:p>
      </dgm:t>
    </dgm:pt>
    <dgm:pt modelId="{A802D26A-5A94-4B4C-8063-C65F06D081EE}" type="parTrans" cxnId="{CA854969-9AFC-9D49-8BBD-63EEA7560460}">
      <dgm:prSet/>
      <dgm:spPr/>
      <dgm:t>
        <a:bodyPr/>
        <a:lstStyle/>
        <a:p>
          <a:endParaRPr lang="en-US"/>
        </a:p>
      </dgm:t>
    </dgm:pt>
    <dgm:pt modelId="{9FA5D335-DE07-4349-85A5-2E8B403F2C62}" type="sibTrans" cxnId="{CA854969-9AFC-9D49-8BBD-63EEA7560460}">
      <dgm:prSet/>
      <dgm:spPr/>
      <dgm:t>
        <a:bodyPr/>
        <a:lstStyle/>
        <a:p>
          <a:endParaRPr lang="en-US"/>
        </a:p>
      </dgm:t>
    </dgm:pt>
    <dgm:pt modelId="{5F3CE61B-AD66-5A49-BA45-95EB6E1A81C1}">
      <dgm:prSet phldrT="[Texte]"/>
      <dgm:spPr/>
      <dgm:t>
        <a:bodyPr/>
        <a:lstStyle/>
        <a:p>
          <a:r>
            <a:rPr lang="it-IT" b="1" noProof="0" dirty="0" smtClean="0">
              <a:solidFill>
                <a:srgbClr val="0000FF"/>
              </a:solidFill>
            </a:rPr>
            <a:t>Strade e circolazione </a:t>
          </a:r>
          <a:r>
            <a:rPr lang="it-IT" b="0" noProof="0" dirty="0" smtClean="0">
              <a:solidFill>
                <a:srgbClr val="0000FF"/>
              </a:solidFill>
            </a:rPr>
            <a:t>(</a:t>
          </a:r>
          <a:r>
            <a:rPr lang="it-IT" noProof="0" dirty="0" smtClean="0">
              <a:solidFill>
                <a:srgbClr val="0000FF"/>
              </a:solidFill>
            </a:rPr>
            <a:t>limitazioni di velocità, priorità, zone 30, noli strade, piste ciclabili, etc.)</a:t>
          </a:r>
          <a:endParaRPr lang="it-IT" noProof="0" dirty="0">
            <a:solidFill>
              <a:srgbClr val="0000FF"/>
            </a:solidFill>
          </a:endParaRPr>
        </a:p>
      </dgm:t>
    </dgm:pt>
    <dgm:pt modelId="{F2721985-AAD4-2F42-8276-8A88597D50B8}" type="parTrans" cxnId="{C4664672-A77D-4D4C-AD7B-8559C24AD7D8}">
      <dgm:prSet/>
      <dgm:spPr/>
      <dgm:t>
        <a:bodyPr/>
        <a:lstStyle/>
        <a:p>
          <a:endParaRPr lang="en-US"/>
        </a:p>
      </dgm:t>
    </dgm:pt>
    <dgm:pt modelId="{01DAA245-2BF5-1F49-8427-7F8D20D34993}" type="sibTrans" cxnId="{C4664672-A77D-4D4C-AD7B-8559C24AD7D8}">
      <dgm:prSet/>
      <dgm:spPr/>
      <dgm:t>
        <a:bodyPr/>
        <a:lstStyle/>
        <a:p>
          <a:endParaRPr lang="en-US"/>
        </a:p>
      </dgm:t>
    </dgm:pt>
    <dgm:pt modelId="{4389061F-CBE7-B348-BEA5-11853DE5EFFC}">
      <dgm:prSet phldrT="[Texte]"/>
      <dgm:spPr/>
      <dgm:t>
        <a:bodyPr/>
        <a:lstStyle/>
        <a:p>
          <a:r>
            <a:rPr lang="it-IT" b="1" noProof="0" dirty="0" smtClean="0">
              <a:solidFill>
                <a:srgbClr val="FF0000"/>
              </a:solidFill>
            </a:rPr>
            <a:t>Ambiente </a:t>
          </a:r>
          <a:r>
            <a:rPr lang="it-IT" noProof="0" dirty="0" smtClean="0">
              <a:solidFill>
                <a:srgbClr val="FF0000"/>
              </a:solidFill>
            </a:rPr>
            <a:t>(lotta contro i rumori, le esalazioni tossiche, autorizzazioni di stabilimento  - inchiesta comunale prima della decisione statale, gestione rischi inondazioni</a:t>
          </a:r>
          <a:r>
            <a:rPr lang="it-IT" noProof="0" dirty="0" smtClean="0">
              <a:solidFill>
                <a:srgbClr val="000090"/>
              </a:solidFill>
            </a:rPr>
            <a:t>)</a:t>
          </a:r>
        </a:p>
      </dgm:t>
    </dgm:pt>
    <dgm:pt modelId="{5333CA24-083E-F441-8380-8A7D95DC0442}" type="parTrans" cxnId="{2B853126-CC2F-8A4A-B25B-1B25E4D11ABC}">
      <dgm:prSet/>
      <dgm:spPr/>
      <dgm:t>
        <a:bodyPr/>
        <a:lstStyle/>
        <a:p>
          <a:endParaRPr lang="en-US"/>
        </a:p>
      </dgm:t>
    </dgm:pt>
    <dgm:pt modelId="{034E9CF9-E1EF-CE46-A1E7-3C6793FD0F6E}" type="sibTrans" cxnId="{2B853126-CC2F-8A4A-B25B-1B25E4D11ABC}">
      <dgm:prSet/>
      <dgm:spPr/>
      <dgm:t>
        <a:bodyPr/>
        <a:lstStyle/>
        <a:p>
          <a:endParaRPr lang="en-US"/>
        </a:p>
      </dgm:t>
    </dgm:pt>
    <dgm:pt modelId="{4C1A6715-D61C-6A4D-A9A2-914B440FB547}" type="pres">
      <dgm:prSet presAssocID="{278DED56-4948-9049-8675-8B355E98AB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795752-F3E3-C44C-8241-E6F4D496C726}" type="pres">
      <dgm:prSet presAssocID="{EFD60B91-DA00-7846-9AB1-8762E4575F6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A6CED-7F73-D640-B0C1-D64020758BE6}" type="pres">
      <dgm:prSet presAssocID="{0D3DA597-CEEA-3148-B6E4-30220C358C72}" presName="space" presStyleCnt="0"/>
      <dgm:spPr/>
      <dgm:t>
        <a:bodyPr/>
        <a:lstStyle/>
        <a:p>
          <a:endParaRPr lang="en-US"/>
        </a:p>
      </dgm:t>
    </dgm:pt>
    <dgm:pt modelId="{FD9A1D6A-E24D-5944-A358-847FE20B4551}" type="pres">
      <dgm:prSet presAssocID="{25A2D907-D91E-0847-8E3A-8101EF375B9B}" presName="Name5" presStyleLbl="vennNode1" presStyleIdx="1" presStyleCnt="4" custScaleX="104619" custScaleY="97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87EC9-5005-FF43-876F-5A024C4FE05B}" type="pres">
      <dgm:prSet presAssocID="{9FA5D335-DE07-4349-85A5-2E8B403F2C62}" presName="space" presStyleCnt="0"/>
      <dgm:spPr/>
      <dgm:t>
        <a:bodyPr/>
        <a:lstStyle/>
        <a:p>
          <a:endParaRPr lang="en-US"/>
        </a:p>
      </dgm:t>
    </dgm:pt>
    <dgm:pt modelId="{8786C3DB-8C53-8D47-A90E-B65437A56FAB}" type="pres">
      <dgm:prSet presAssocID="{5F3CE61B-AD66-5A49-BA45-95EB6E1A81C1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9521C-6B63-764B-AD6F-63974966D15E}" type="pres">
      <dgm:prSet presAssocID="{01DAA245-2BF5-1F49-8427-7F8D20D34993}" presName="space" presStyleCnt="0"/>
      <dgm:spPr/>
      <dgm:t>
        <a:bodyPr/>
        <a:lstStyle/>
        <a:p>
          <a:endParaRPr lang="en-US"/>
        </a:p>
      </dgm:t>
    </dgm:pt>
    <dgm:pt modelId="{009420B9-E493-1C44-8BC8-A5BDF6B30FF3}" type="pres">
      <dgm:prSet presAssocID="{4389061F-CBE7-B348-BEA5-11853DE5EFFC}" presName="Name5" presStyleLbl="vennNode1" presStyleIdx="3" presStyleCnt="4" custScaleX="105978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664672-A77D-4D4C-AD7B-8559C24AD7D8}" srcId="{278DED56-4948-9049-8675-8B355E98ABBF}" destId="{5F3CE61B-AD66-5A49-BA45-95EB6E1A81C1}" srcOrd="2" destOrd="0" parTransId="{F2721985-AAD4-2F42-8276-8A88597D50B8}" sibTransId="{01DAA245-2BF5-1F49-8427-7F8D20D34993}"/>
    <dgm:cxn modelId="{80A1F3BB-9BB3-8E48-982D-9A5298B19B70}" type="presOf" srcId="{EFD60B91-DA00-7846-9AB1-8762E4575F6D}" destId="{82795752-F3E3-C44C-8241-E6F4D496C726}" srcOrd="0" destOrd="0" presId="urn:microsoft.com/office/officeart/2005/8/layout/venn3"/>
    <dgm:cxn modelId="{ECE649C5-97CA-2F4B-B701-F50425F5CC57}" type="presOf" srcId="{5F3CE61B-AD66-5A49-BA45-95EB6E1A81C1}" destId="{8786C3DB-8C53-8D47-A90E-B65437A56FAB}" srcOrd="0" destOrd="0" presId="urn:microsoft.com/office/officeart/2005/8/layout/venn3"/>
    <dgm:cxn modelId="{83D01322-7556-754D-BF05-326842BA8100}" type="presOf" srcId="{278DED56-4948-9049-8675-8B355E98ABBF}" destId="{4C1A6715-D61C-6A4D-A9A2-914B440FB547}" srcOrd="0" destOrd="0" presId="urn:microsoft.com/office/officeart/2005/8/layout/venn3"/>
    <dgm:cxn modelId="{CA854969-9AFC-9D49-8BBD-63EEA7560460}" srcId="{278DED56-4948-9049-8675-8B355E98ABBF}" destId="{25A2D907-D91E-0847-8E3A-8101EF375B9B}" srcOrd="1" destOrd="0" parTransId="{A802D26A-5A94-4B4C-8063-C65F06D081EE}" sibTransId="{9FA5D335-DE07-4349-85A5-2E8B403F2C62}"/>
    <dgm:cxn modelId="{1544C452-CB25-DD46-910D-C40EE7FF8BD0}" srcId="{278DED56-4948-9049-8675-8B355E98ABBF}" destId="{EFD60B91-DA00-7846-9AB1-8762E4575F6D}" srcOrd="0" destOrd="0" parTransId="{DD617D7B-81B4-7D48-825B-2017641C1F2D}" sibTransId="{0D3DA597-CEEA-3148-B6E4-30220C358C72}"/>
    <dgm:cxn modelId="{B01E326A-FC23-954B-8C6B-1A8B98D022A7}" type="presOf" srcId="{25A2D907-D91E-0847-8E3A-8101EF375B9B}" destId="{FD9A1D6A-E24D-5944-A358-847FE20B4551}" srcOrd="0" destOrd="0" presId="urn:microsoft.com/office/officeart/2005/8/layout/venn3"/>
    <dgm:cxn modelId="{2B853126-CC2F-8A4A-B25B-1B25E4D11ABC}" srcId="{278DED56-4948-9049-8675-8B355E98ABBF}" destId="{4389061F-CBE7-B348-BEA5-11853DE5EFFC}" srcOrd="3" destOrd="0" parTransId="{5333CA24-083E-F441-8380-8A7D95DC0442}" sibTransId="{034E9CF9-E1EF-CE46-A1E7-3C6793FD0F6E}"/>
    <dgm:cxn modelId="{C4952594-E353-5741-991C-90BDBE2809BE}" type="presOf" srcId="{4389061F-CBE7-B348-BEA5-11853DE5EFFC}" destId="{009420B9-E493-1C44-8BC8-A5BDF6B30FF3}" srcOrd="0" destOrd="0" presId="urn:microsoft.com/office/officeart/2005/8/layout/venn3"/>
    <dgm:cxn modelId="{54F7876D-4FC9-F14E-A249-90711B2ED4F8}" type="presParOf" srcId="{4C1A6715-D61C-6A4D-A9A2-914B440FB547}" destId="{82795752-F3E3-C44C-8241-E6F4D496C726}" srcOrd="0" destOrd="0" presId="urn:microsoft.com/office/officeart/2005/8/layout/venn3"/>
    <dgm:cxn modelId="{ED1F9558-4CD0-4741-88C8-70B2FFB4C08D}" type="presParOf" srcId="{4C1A6715-D61C-6A4D-A9A2-914B440FB547}" destId="{C43A6CED-7F73-D640-B0C1-D64020758BE6}" srcOrd="1" destOrd="0" presId="urn:microsoft.com/office/officeart/2005/8/layout/venn3"/>
    <dgm:cxn modelId="{2F6BF065-5B01-D64C-8F79-E2DDB9F8E38C}" type="presParOf" srcId="{4C1A6715-D61C-6A4D-A9A2-914B440FB547}" destId="{FD9A1D6A-E24D-5944-A358-847FE20B4551}" srcOrd="2" destOrd="0" presId="urn:microsoft.com/office/officeart/2005/8/layout/venn3"/>
    <dgm:cxn modelId="{9ACE4E01-CD0B-AE45-A977-5CBDB6B9BFF6}" type="presParOf" srcId="{4C1A6715-D61C-6A4D-A9A2-914B440FB547}" destId="{80787EC9-5005-FF43-876F-5A024C4FE05B}" srcOrd="3" destOrd="0" presId="urn:microsoft.com/office/officeart/2005/8/layout/venn3"/>
    <dgm:cxn modelId="{4BBDF90D-EAF8-FA4A-B829-AD4AC0A4BEAF}" type="presParOf" srcId="{4C1A6715-D61C-6A4D-A9A2-914B440FB547}" destId="{8786C3DB-8C53-8D47-A90E-B65437A56FAB}" srcOrd="4" destOrd="0" presId="urn:microsoft.com/office/officeart/2005/8/layout/venn3"/>
    <dgm:cxn modelId="{E94693CD-FB02-8247-BED0-278118CA1D4D}" type="presParOf" srcId="{4C1A6715-D61C-6A4D-A9A2-914B440FB547}" destId="{3419521C-6B63-764B-AD6F-63974966D15E}" srcOrd="5" destOrd="0" presId="urn:microsoft.com/office/officeart/2005/8/layout/venn3"/>
    <dgm:cxn modelId="{1207176F-10AA-AA44-B95C-1098A1C4F38F}" type="presParOf" srcId="{4C1A6715-D61C-6A4D-A9A2-914B440FB547}" destId="{009420B9-E493-1C44-8BC8-A5BDF6B30FF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DED56-4948-9049-8675-8B355E98ABBF}" type="doc">
      <dgm:prSet loTypeId="urn:microsoft.com/office/officeart/2005/8/layout/venn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FD60B91-DA00-7846-9AB1-8762E4575F6D}">
      <dgm:prSet phldrT="[Texte]" custT="1"/>
      <dgm:spPr/>
      <dgm:t>
        <a:bodyPr/>
        <a:lstStyle/>
        <a:p>
          <a:r>
            <a:rPr lang="it-IT" sz="1200" b="1" noProof="0" dirty="0" smtClean="0">
              <a:solidFill>
                <a:srgbClr val="0000FF"/>
              </a:solidFill>
            </a:rPr>
            <a:t>Scuola </a:t>
          </a:r>
        </a:p>
        <a:p>
          <a:r>
            <a:rPr lang="it-IT" sz="1200" b="0" noProof="0" dirty="0" smtClean="0">
              <a:solidFill>
                <a:srgbClr val="0000FF"/>
              </a:solidFill>
            </a:rPr>
            <a:t>(gestione immobili scolari,organizzazione scolare e degli insegnanti, inscrizioni alunni, commissione scolare)</a:t>
          </a:r>
          <a:endParaRPr lang="it-IT" sz="1200" b="0" noProof="0" dirty="0">
            <a:solidFill>
              <a:srgbClr val="0000FF"/>
            </a:solidFill>
          </a:endParaRPr>
        </a:p>
      </dgm:t>
    </dgm:pt>
    <dgm:pt modelId="{DD617D7B-81B4-7D48-825B-2017641C1F2D}" type="parTrans" cxnId="{1544C452-CB25-DD46-910D-C40EE7FF8BD0}">
      <dgm:prSet/>
      <dgm:spPr/>
      <dgm:t>
        <a:bodyPr/>
        <a:lstStyle/>
        <a:p>
          <a:endParaRPr lang="fr-FR"/>
        </a:p>
      </dgm:t>
    </dgm:pt>
    <dgm:pt modelId="{0D3DA597-CEEA-3148-B6E4-30220C358C72}" type="sibTrans" cxnId="{1544C452-CB25-DD46-910D-C40EE7FF8BD0}">
      <dgm:prSet/>
      <dgm:spPr/>
      <dgm:t>
        <a:bodyPr/>
        <a:lstStyle/>
        <a:p>
          <a:endParaRPr lang="fr-FR"/>
        </a:p>
      </dgm:t>
    </dgm:pt>
    <dgm:pt modelId="{C0F03382-52A4-4E40-9D4C-C0AD4E1AD07E}">
      <dgm:prSet phldrT="[Texte]" custT="1"/>
      <dgm:spPr/>
      <dgm:t>
        <a:bodyPr/>
        <a:lstStyle/>
        <a:p>
          <a:r>
            <a:rPr lang="it-IT" sz="1200" b="1" noProof="0" dirty="0" smtClean="0">
              <a:solidFill>
                <a:srgbClr val="FF0000"/>
              </a:solidFill>
            </a:rPr>
            <a:t>Stato civile </a:t>
          </a:r>
        </a:p>
        <a:p>
          <a:r>
            <a:rPr lang="it-IT" sz="1200" b="0" noProof="0" dirty="0" smtClean="0">
              <a:solidFill>
                <a:srgbClr val="FF0000"/>
              </a:solidFill>
            </a:rPr>
            <a:t>(atti e certificati, registri, liste elettorali)</a:t>
          </a:r>
          <a:endParaRPr lang="it-IT" sz="1200" b="0" noProof="0" dirty="0">
            <a:solidFill>
              <a:srgbClr val="FF0000"/>
            </a:solidFill>
          </a:endParaRPr>
        </a:p>
      </dgm:t>
    </dgm:pt>
    <dgm:pt modelId="{2E6CEDB7-E01D-BC4D-8C2E-CA739F1F799A}" type="parTrans" cxnId="{11654513-1E67-EB43-9412-DF52653593DB}">
      <dgm:prSet/>
      <dgm:spPr/>
      <dgm:t>
        <a:bodyPr/>
        <a:lstStyle/>
        <a:p>
          <a:endParaRPr lang="en-US"/>
        </a:p>
      </dgm:t>
    </dgm:pt>
    <dgm:pt modelId="{3555B0CC-F69D-BD47-8C03-BE38B0BEDA77}" type="sibTrans" cxnId="{11654513-1E67-EB43-9412-DF52653593DB}">
      <dgm:prSet/>
      <dgm:spPr/>
      <dgm:t>
        <a:bodyPr/>
        <a:lstStyle/>
        <a:p>
          <a:endParaRPr lang="en-US"/>
        </a:p>
      </dgm:t>
    </dgm:pt>
    <dgm:pt modelId="{DEFF862D-37BD-2C48-AD67-E77DFC02DD94}">
      <dgm:prSet phldrT="[Texte]"/>
      <dgm:spPr/>
      <dgm:t>
        <a:bodyPr/>
        <a:lstStyle/>
        <a:p>
          <a:r>
            <a:rPr lang="it-IT" b="1" noProof="0" dirty="0" smtClean="0">
              <a:solidFill>
                <a:srgbClr val="0000FF"/>
              </a:solidFill>
            </a:rPr>
            <a:t>Assistenza sociale </a:t>
          </a:r>
        </a:p>
        <a:p>
          <a:r>
            <a:rPr lang="it-IT" b="0" noProof="0" dirty="0" smtClean="0">
              <a:solidFill>
                <a:srgbClr val="0000FF"/>
              </a:solidFill>
            </a:rPr>
            <a:t>(+ di 6.000 </a:t>
          </a:r>
          <a:r>
            <a:rPr lang="it-IT" noProof="0" dirty="0" smtClean="0">
              <a:solidFill>
                <a:srgbClr val="0000FF"/>
              </a:solidFill>
            </a:rPr>
            <a:t>abitanti: ufficio sociale, - di 6000 abitanti: forma in comune con altri comuni un ufficio comune, entrambe hanno il compito di aiutare i più bisognosi insieme al Fondo Nazionale di Solidarietà)</a:t>
          </a:r>
          <a:endParaRPr lang="it-IT" b="0" noProof="0" dirty="0">
            <a:solidFill>
              <a:srgbClr val="0000FF"/>
            </a:solidFill>
          </a:endParaRPr>
        </a:p>
      </dgm:t>
    </dgm:pt>
    <dgm:pt modelId="{D28A69D3-A743-2E4D-92C1-BB6A871E5257}" type="parTrans" cxnId="{D9BFC6C4-03D0-1A45-9F89-9316C3F9970E}">
      <dgm:prSet/>
      <dgm:spPr/>
      <dgm:t>
        <a:bodyPr/>
        <a:lstStyle/>
        <a:p>
          <a:endParaRPr lang="en-US"/>
        </a:p>
      </dgm:t>
    </dgm:pt>
    <dgm:pt modelId="{4025CDD3-39E7-1B4D-A87A-898081EA1247}" type="sibTrans" cxnId="{D9BFC6C4-03D0-1A45-9F89-9316C3F9970E}">
      <dgm:prSet/>
      <dgm:spPr/>
      <dgm:t>
        <a:bodyPr/>
        <a:lstStyle/>
        <a:p>
          <a:endParaRPr lang="en-US"/>
        </a:p>
      </dgm:t>
    </dgm:pt>
    <dgm:pt modelId="{8F4AE9A2-CB32-AD42-A5CE-8FF50F37A9CD}">
      <dgm:prSet phldrT="[Texte]" custT="1"/>
      <dgm:spPr/>
      <dgm:t>
        <a:bodyPr/>
        <a:lstStyle/>
        <a:p>
          <a:r>
            <a:rPr lang="it-IT" sz="1200" b="1" noProof="0" dirty="0" smtClean="0">
              <a:solidFill>
                <a:srgbClr val="FF0000"/>
              </a:solidFill>
            </a:rPr>
            <a:t>Cimiteri </a:t>
          </a:r>
        </a:p>
        <a:p>
          <a:r>
            <a:rPr lang="it-IT" sz="1200" b="0" noProof="0" dirty="0" smtClean="0">
              <a:solidFill>
                <a:srgbClr val="FF0000"/>
              </a:solidFill>
            </a:rPr>
            <a:t>(obbligo di avere un cimitero, atti di decesso, concessioni, dispersione ceneri)</a:t>
          </a:r>
          <a:endParaRPr lang="it-IT" sz="1200" b="0" noProof="0" dirty="0">
            <a:solidFill>
              <a:srgbClr val="FF0000"/>
            </a:solidFill>
          </a:endParaRPr>
        </a:p>
      </dgm:t>
    </dgm:pt>
    <dgm:pt modelId="{96D76BFF-C8E3-4640-9425-07A661C90A83}" type="parTrans" cxnId="{B78F4A79-B76E-ED4B-84DA-FED7F0539245}">
      <dgm:prSet/>
      <dgm:spPr/>
      <dgm:t>
        <a:bodyPr/>
        <a:lstStyle/>
        <a:p>
          <a:endParaRPr lang="en-US"/>
        </a:p>
      </dgm:t>
    </dgm:pt>
    <dgm:pt modelId="{C6DB031D-9C7D-0A43-B240-6591432C6758}" type="sibTrans" cxnId="{B78F4A79-B76E-ED4B-84DA-FED7F0539245}">
      <dgm:prSet/>
      <dgm:spPr/>
      <dgm:t>
        <a:bodyPr/>
        <a:lstStyle/>
        <a:p>
          <a:endParaRPr lang="en-US"/>
        </a:p>
      </dgm:t>
    </dgm:pt>
    <dgm:pt modelId="{4C1A6715-D61C-6A4D-A9A2-914B440FB547}" type="pres">
      <dgm:prSet presAssocID="{278DED56-4948-9049-8675-8B355E98AB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795752-F3E3-C44C-8241-E6F4D496C726}" type="pres">
      <dgm:prSet presAssocID="{EFD60B91-DA00-7846-9AB1-8762E4575F6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A6CED-7F73-D640-B0C1-D64020758BE6}" type="pres">
      <dgm:prSet presAssocID="{0D3DA597-CEEA-3148-B6E4-30220C358C72}" presName="space" presStyleCnt="0"/>
      <dgm:spPr/>
      <dgm:t>
        <a:bodyPr/>
        <a:lstStyle/>
        <a:p>
          <a:endParaRPr lang="en-US"/>
        </a:p>
      </dgm:t>
    </dgm:pt>
    <dgm:pt modelId="{7906E39A-9C77-2746-9C19-010215D0BD9E}" type="pres">
      <dgm:prSet presAssocID="{C0F03382-52A4-4E40-9D4C-C0AD4E1AD07E}" presName="Name5" presStyleLbl="vennNode1" presStyleIdx="1" presStyleCnt="4" custScaleX="98913" custScaleY="96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2530B-CFB0-F34D-9CE2-A5093A2B5C95}" type="pres">
      <dgm:prSet presAssocID="{3555B0CC-F69D-BD47-8C03-BE38B0BEDA77}" presName="space" presStyleCnt="0"/>
      <dgm:spPr/>
      <dgm:t>
        <a:bodyPr/>
        <a:lstStyle/>
        <a:p>
          <a:endParaRPr lang="en-US"/>
        </a:p>
      </dgm:t>
    </dgm:pt>
    <dgm:pt modelId="{D2F97AD6-2298-8541-8E83-8BCB34A86BC8}" type="pres">
      <dgm:prSet presAssocID="{DEFF862D-37BD-2C48-AD67-E77DFC02DD94}" presName="Name5" presStyleLbl="vennNode1" presStyleIdx="2" presStyleCnt="4" custScaleX="98913" custScaleY="96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36CFE-1047-504B-A9F4-0B8D6DD7FA0D}" type="pres">
      <dgm:prSet presAssocID="{4025CDD3-39E7-1B4D-A87A-898081EA1247}" presName="space" presStyleCnt="0"/>
      <dgm:spPr/>
      <dgm:t>
        <a:bodyPr/>
        <a:lstStyle/>
        <a:p>
          <a:endParaRPr lang="en-US"/>
        </a:p>
      </dgm:t>
    </dgm:pt>
    <dgm:pt modelId="{A8AA7FFA-9B41-E24D-9F2A-4143E4AB841C}" type="pres">
      <dgm:prSet presAssocID="{8F4AE9A2-CB32-AD42-A5CE-8FF50F37A9CD}" presName="Name5" presStyleLbl="vennNode1" presStyleIdx="3" presStyleCnt="4" custScaleX="98913" custScaleY="96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654513-1E67-EB43-9412-DF52653593DB}" srcId="{278DED56-4948-9049-8675-8B355E98ABBF}" destId="{C0F03382-52A4-4E40-9D4C-C0AD4E1AD07E}" srcOrd="1" destOrd="0" parTransId="{2E6CEDB7-E01D-BC4D-8C2E-CA739F1F799A}" sibTransId="{3555B0CC-F69D-BD47-8C03-BE38B0BEDA77}"/>
    <dgm:cxn modelId="{556C1AB5-06E2-FD46-A649-904C2EB78606}" type="presOf" srcId="{278DED56-4948-9049-8675-8B355E98ABBF}" destId="{4C1A6715-D61C-6A4D-A9A2-914B440FB547}" srcOrd="0" destOrd="0" presId="urn:microsoft.com/office/officeart/2005/8/layout/venn3"/>
    <dgm:cxn modelId="{0F0A7E4E-7094-F844-A4C7-4C2863615DC0}" type="presOf" srcId="{8F4AE9A2-CB32-AD42-A5CE-8FF50F37A9CD}" destId="{A8AA7FFA-9B41-E24D-9F2A-4143E4AB841C}" srcOrd="0" destOrd="0" presId="urn:microsoft.com/office/officeart/2005/8/layout/venn3"/>
    <dgm:cxn modelId="{1544C452-CB25-DD46-910D-C40EE7FF8BD0}" srcId="{278DED56-4948-9049-8675-8B355E98ABBF}" destId="{EFD60B91-DA00-7846-9AB1-8762E4575F6D}" srcOrd="0" destOrd="0" parTransId="{DD617D7B-81B4-7D48-825B-2017641C1F2D}" sibTransId="{0D3DA597-CEEA-3148-B6E4-30220C358C72}"/>
    <dgm:cxn modelId="{04DE144B-2626-E148-986C-51F76DE316B5}" type="presOf" srcId="{C0F03382-52A4-4E40-9D4C-C0AD4E1AD07E}" destId="{7906E39A-9C77-2746-9C19-010215D0BD9E}" srcOrd="0" destOrd="0" presId="urn:microsoft.com/office/officeart/2005/8/layout/venn3"/>
    <dgm:cxn modelId="{30275767-5C16-6349-913B-A7AF09237905}" type="presOf" srcId="{DEFF862D-37BD-2C48-AD67-E77DFC02DD94}" destId="{D2F97AD6-2298-8541-8E83-8BCB34A86BC8}" srcOrd="0" destOrd="0" presId="urn:microsoft.com/office/officeart/2005/8/layout/venn3"/>
    <dgm:cxn modelId="{D83C4060-DC7B-0F4C-B86F-2F767237FAC3}" type="presOf" srcId="{EFD60B91-DA00-7846-9AB1-8762E4575F6D}" destId="{82795752-F3E3-C44C-8241-E6F4D496C726}" srcOrd="0" destOrd="0" presId="urn:microsoft.com/office/officeart/2005/8/layout/venn3"/>
    <dgm:cxn modelId="{B78F4A79-B76E-ED4B-84DA-FED7F0539245}" srcId="{278DED56-4948-9049-8675-8B355E98ABBF}" destId="{8F4AE9A2-CB32-AD42-A5CE-8FF50F37A9CD}" srcOrd="3" destOrd="0" parTransId="{96D76BFF-C8E3-4640-9425-07A661C90A83}" sibTransId="{C6DB031D-9C7D-0A43-B240-6591432C6758}"/>
    <dgm:cxn modelId="{D9BFC6C4-03D0-1A45-9F89-9316C3F9970E}" srcId="{278DED56-4948-9049-8675-8B355E98ABBF}" destId="{DEFF862D-37BD-2C48-AD67-E77DFC02DD94}" srcOrd="2" destOrd="0" parTransId="{D28A69D3-A743-2E4D-92C1-BB6A871E5257}" sibTransId="{4025CDD3-39E7-1B4D-A87A-898081EA1247}"/>
    <dgm:cxn modelId="{2DB7546B-B7BE-3041-B6A2-B80CC6E4DD8F}" type="presParOf" srcId="{4C1A6715-D61C-6A4D-A9A2-914B440FB547}" destId="{82795752-F3E3-C44C-8241-E6F4D496C726}" srcOrd="0" destOrd="0" presId="urn:microsoft.com/office/officeart/2005/8/layout/venn3"/>
    <dgm:cxn modelId="{E61B3845-BCA1-E840-AEE9-D67FDC966538}" type="presParOf" srcId="{4C1A6715-D61C-6A4D-A9A2-914B440FB547}" destId="{C43A6CED-7F73-D640-B0C1-D64020758BE6}" srcOrd="1" destOrd="0" presId="urn:microsoft.com/office/officeart/2005/8/layout/venn3"/>
    <dgm:cxn modelId="{808B7071-5E49-9A44-BED9-744791EC2941}" type="presParOf" srcId="{4C1A6715-D61C-6A4D-A9A2-914B440FB547}" destId="{7906E39A-9C77-2746-9C19-010215D0BD9E}" srcOrd="2" destOrd="0" presId="urn:microsoft.com/office/officeart/2005/8/layout/venn3"/>
    <dgm:cxn modelId="{6F72811A-1818-534E-8E4A-35C417B4DEF8}" type="presParOf" srcId="{4C1A6715-D61C-6A4D-A9A2-914B440FB547}" destId="{8E52530B-CFB0-F34D-9CE2-A5093A2B5C95}" srcOrd="3" destOrd="0" presId="urn:microsoft.com/office/officeart/2005/8/layout/venn3"/>
    <dgm:cxn modelId="{21CD81D8-23FB-E542-BE03-FACAC272E6D4}" type="presParOf" srcId="{4C1A6715-D61C-6A4D-A9A2-914B440FB547}" destId="{D2F97AD6-2298-8541-8E83-8BCB34A86BC8}" srcOrd="4" destOrd="0" presId="urn:microsoft.com/office/officeart/2005/8/layout/venn3"/>
    <dgm:cxn modelId="{2118E8EE-C34B-214E-A1B3-1D0F46479274}" type="presParOf" srcId="{4C1A6715-D61C-6A4D-A9A2-914B440FB547}" destId="{91136CFE-1047-504B-A9F4-0B8D6DD7FA0D}" srcOrd="5" destOrd="0" presId="urn:microsoft.com/office/officeart/2005/8/layout/venn3"/>
    <dgm:cxn modelId="{4601DC99-945C-AE4D-A627-718D76E19C47}" type="presParOf" srcId="{4C1A6715-D61C-6A4D-A9A2-914B440FB547}" destId="{A8AA7FFA-9B41-E24D-9F2A-4143E4AB841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8DED56-4948-9049-8675-8B355E98ABBF}" type="doc">
      <dgm:prSet loTypeId="urn:microsoft.com/office/officeart/2005/8/layout/radial4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EFD60B91-DA00-7846-9AB1-8762E4575F6D}">
      <dgm:prSet phldrT="[Texte]"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Consiglio comunale</a:t>
          </a:r>
          <a:endParaRPr lang="it-IT" b="1" noProof="0" dirty="0">
            <a:solidFill>
              <a:srgbClr val="17375E"/>
            </a:solidFill>
          </a:endParaRPr>
        </a:p>
      </dgm:t>
    </dgm:pt>
    <dgm:pt modelId="{DD617D7B-81B4-7D48-825B-2017641C1F2D}" type="parTrans" cxnId="{1544C452-CB25-DD46-910D-C40EE7FF8BD0}">
      <dgm:prSet/>
      <dgm:spPr/>
      <dgm:t>
        <a:bodyPr/>
        <a:lstStyle/>
        <a:p>
          <a:endParaRPr lang="fr-FR"/>
        </a:p>
      </dgm:t>
    </dgm:pt>
    <dgm:pt modelId="{0D3DA597-CEEA-3148-B6E4-30220C358C72}" type="sibTrans" cxnId="{1544C452-CB25-DD46-910D-C40EE7FF8BD0}">
      <dgm:prSet/>
      <dgm:spPr/>
      <dgm:t>
        <a:bodyPr/>
        <a:lstStyle/>
        <a:p>
          <a:endParaRPr lang="fr-FR"/>
        </a:p>
      </dgm:t>
    </dgm:pt>
    <dgm:pt modelId="{32F71718-0B49-6045-8ED8-E2DE88898A55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Infrastrutture sportive</a:t>
          </a:r>
          <a:endParaRPr lang="it-IT" b="1" noProof="0" dirty="0">
            <a:solidFill>
              <a:srgbClr val="17375E"/>
            </a:solidFill>
          </a:endParaRPr>
        </a:p>
      </dgm:t>
    </dgm:pt>
    <dgm:pt modelId="{4FF77172-3FFE-C14E-9ABB-D3D09A2820BB}" type="parTrans" cxnId="{8F9ADEF7-38A4-BB47-806F-CEEE2B836A18}">
      <dgm:prSet/>
      <dgm:spPr/>
      <dgm:t>
        <a:bodyPr/>
        <a:lstStyle/>
        <a:p>
          <a:endParaRPr lang="en-US"/>
        </a:p>
      </dgm:t>
    </dgm:pt>
    <dgm:pt modelId="{6EDB14AB-1E5A-F342-BF62-1F87EB16A7C2}" type="sibTrans" cxnId="{8F9ADEF7-38A4-BB47-806F-CEEE2B836A18}">
      <dgm:prSet/>
      <dgm:spPr/>
      <dgm:t>
        <a:bodyPr/>
        <a:lstStyle/>
        <a:p>
          <a:endParaRPr lang="en-US"/>
        </a:p>
      </dgm:t>
    </dgm:pt>
    <dgm:pt modelId="{1022DB53-6C68-F34B-AC93-CD6C6645B29C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Infrastrutture turistiche</a:t>
          </a:r>
          <a:endParaRPr lang="it-IT" b="1" noProof="0" dirty="0">
            <a:solidFill>
              <a:srgbClr val="17375E"/>
            </a:solidFill>
          </a:endParaRPr>
        </a:p>
      </dgm:t>
    </dgm:pt>
    <dgm:pt modelId="{265E25A9-B4CF-0447-B8D1-DFDCAFE73865}" type="parTrans" cxnId="{86919627-230B-4945-BB12-1DAB2AB6C96F}">
      <dgm:prSet/>
      <dgm:spPr/>
      <dgm:t>
        <a:bodyPr/>
        <a:lstStyle/>
        <a:p>
          <a:endParaRPr lang="en-US"/>
        </a:p>
      </dgm:t>
    </dgm:pt>
    <dgm:pt modelId="{64405578-EA6D-9547-AE1D-A79F3C8FD59A}" type="sibTrans" cxnId="{86919627-230B-4945-BB12-1DAB2AB6C96F}">
      <dgm:prSet/>
      <dgm:spPr/>
      <dgm:t>
        <a:bodyPr/>
        <a:lstStyle/>
        <a:p>
          <a:endParaRPr lang="en-US"/>
        </a:p>
      </dgm:t>
    </dgm:pt>
    <dgm:pt modelId="{89A2C4FF-288F-444B-8586-961FFD138183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Asili e dopo scuola</a:t>
          </a:r>
          <a:endParaRPr lang="it-IT" b="1" noProof="0" dirty="0">
            <a:solidFill>
              <a:srgbClr val="17375E"/>
            </a:solidFill>
          </a:endParaRPr>
        </a:p>
      </dgm:t>
    </dgm:pt>
    <dgm:pt modelId="{94BC616A-D2B7-BF45-A24C-C913C52E106E}" type="parTrans" cxnId="{FA0FF67B-F7F1-C248-881C-7669E05A3FE0}">
      <dgm:prSet/>
      <dgm:spPr/>
      <dgm:t>
        <a:bodyPr/>
        <a:lstStyle/>
        <a:p>
          <a:endParaRPr lang="en-US"/>
        </a:p>
      </dgm:t>
    </dgm:pt>
    <dgm:pt modelId="{91805990-7AD4-F447-AFDA-D5708137CCBB}" type="sibTrans" cxnId="{FA0FF67B-F7F1-C248-881C-7669E05A3FE0}">
      <dgm:prSet/>
      <dgm:spPr/>
      <dgm:t>
        <a:bodyPr/>
        <a:lstStyle/>
        <a:p>
          <a:endParaRPr lang="en-US"/>
        </a:p>
      </dgm:t>
    </dgm:pt>
    <dgm:pt modelId="{ED0E16BB-2AD6-8946-AA74-8578810C0DCA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Attività para-scolari</a:t>
          </a:r>
          <a:endParaRPr lang="it-IT" b="1" noProof="0" dirty="0">
            <a:solidFill>
              <a:srgbClr val="17375E"/>
            </a:solidFill>
          </a:endParaRPr>
        </a:p>
      </dgm:t>
    </dgm:pt>
    <dgm:pt modelId="{DB17A40B-9EEC-8C4F-959B-6C2F4FBC515D}" type="parTrans" cxnId="{2F01E2F5-15F8-E149-B46E-D4619CB6AD45}">
      <dgm:prSet/>
      <dgm:spPr/>
      <dgm:t>
        <a:bodyPr/>
        <a:lstStyle/>
        <a:p>
          <a:endParaRPr lang="en-US"/>
        </a:p>
      </dgm:t>
    </dgm:pt>
    <dgm:pt modelId="{953FDCD2-EF54-E149-B7C7-7DBF73616939}" type="sibTrans" cxnId="{2F01E2F5-15F8-E149-B46E-D4619CB6AD45}">
      <dgm:prSet/>
      <dgm:spPr/>
      <dgm:t>
        <a:bodyPr/>
        <a:lstStyle/>
        <a:p>
          <a:endParaRPr lang="en-US"/>
        </a:p>
      </dgm:t>
    </dgm:pt>
    <dgm:pt modelId="{7351869F-4683-4A48-A8EE-FDA23D4CB9C5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Casa dei giovani</a:t>
          </a:r>
          <a:endParaRPr lang="it-IT" b="1" noProof="0" dirty="0">
            <a:solidFill>
              <a:srgbClr val="17375E"/>
            </a:solidFill>
          </a:endParaRPr>
        </a:p>
      </dgm:t>
    </dgm:pt>
    <dgm:pt modelId="{E7BC6388-4DC9-F844-8892-B03DEA99ACBF}" type="parTrans" cxnId="{9BC2C25B-BD94-7E4D-B765-D51430D1E1CD}">
      <dgm:prSet/>
      <dgm:spPr/>
      <dgm:t>
        <a:bodyPr/>
        <a:lstStyle/>
        <a:p>
          <a:endParaRPr lang="en-US"/>
        </a:p>
      </dgm:t>
    </dgm:pt>
    <dgm:pt modelId="{4CEE8D50-564B-E34A-95AA-F7A76A7EA8F5}" type="sibTrans" cxnId="{9BC2C25B-BD94-7E4D-B765-D51430D1E1CD}">
      <dgm:prSet/>
      <dgm:spPr/>
      <dgm:t>
        <a:bodyPr/>
        <a:lstStyle/>
        <a:p>
          <a:endParaRPr lang="en-US"/>
        </a:p>
      </dgm:t>
    </dgm:pt>
    <dgm:pt modelId="{FF8A19C7-561C-DE43-BE18-DA9C9DDC2856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Istallazioni per anziani</a:t>
          </a:r>
          <a:endParaRPr lang="it-IT" b="1" noProof="0" dirty="0">
            <a:solidFill>
              <a:srgbClr val="17375E"/>
            </a:solidFill>
          </a:endParaRPr>
        </a:p>
      </dgm:t>
    </dgm:pt>
    <dgm:pt modelId="{367AC6E6-3FAE-5D4A-9E5D-AC235FACA8F2}" type="parTrans" cxnId="{007D330E-AE85-FF43-99D6-7B8D8F46F841}">
      <dgm:prSet/>
      <dgm:spPr/>
      <dgm:t>
        <a:bodyPr/>
        <a:lstStyle/>
        <a:p>
          <a:endParaRPr lang="en-US"/>
        </a:p>
      </dgm:t>
    </dgm:pt>
    <dgm:pt modelId="{DCE38C29-EB17-8C47-BC1E-562605A07378}" type="sibTrans" cxnId="{007D330E-AE85-FF43-99D6-7B8D8F46F841}">
      <dgm:prSet/>
      <dgm:spPr/>
      <dgm:t>
        <a:bodyPr/>
        <a:lstStyle/>
        <a:p>
          <a:endParaRPr lang="en-US"/>
        </a:p>
      </dgm:t>
    </dgm:pt>
    <dgm:pt modelId="{58E234D2-B985-8547-8AF4-8C67A4F53939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Infrastrutture culturali (centri culturali, teatri, musei, etc.) </a:t>
          </a:r>
          <a:endParaRPr lang="it-IT" b="1" noProof="0" dirty="0">
            <a:solidFill>
              <a:srgbClr val="17375E"/>
            </a:solidFill>
          </a:endParaRPr>
        </a:p>
      </dgm:t>
    </dgm:pt>
    <dgm:pt modelId="{565DB0A7-1E26-3644-98C4-842820F24B49}" type="parTrans" cxnId="{DF2EFA4A-F288-8841-879D-8BE46921E053}">
      <dgm:prSet/>
      <dgm:spPr/>
      <dgm:t>
        <a:bodyPr/>
        <a:lstStyle/>
        <a:p>
          <a:endParaRPr lang="en-US"/>
        </a:p>
      </dgm:t>
    </dgm:pt>
    <dgm:pt modelId="{81B53825-3C2F-6B49-9C20-A3E7CDA531B6}" type="sibTrans" cxnId="{DF2EFA4A-F288-8841-879D-8BE46921E053}">
      <dgm:prSet/>
      <dgm:spPr/>
      <dgm:t>
        <a:bodyPr/>
        <a:lstStyle/>
        <a:p>
          <a:endParaRPr lang="en-US"/>
        </a:p>
      </dgm:t>
    </dgm:pt>
    <dgm:pt modelId="{EB493F1C-D9AC-7D4B-BF3B-CFDBF6B61D62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Costruzione di abitazioni sociali</a:t>
          </a:r>
          <a:endParaRPr lang="it-IT" b="1" noProof="0" dirty="0">
            <a:solidFill>
              <a:srgbClr val="17375E"/>
            </a:solidFill>
          </a:endParaRPr>
        </a:p>
      </dgm:t>
    </dgm:pt>
    <dgm:pt modelId="{F9393495-93B2-6B4F-BB2C-A353022AE51E}" type="parTrans" cxnId="{1B8E2B09-AA90-6A4E-9DB6-6BEF61E6E667}">
      <dgm:prSet/>
      <dgm:spPr/>
      <dgm:t>
        <a:bodyPr/>
        <a:lstStyle/>
        <a:p>
          <a:endParaRPr lang="en-US"/>
        </a:p>
      </dgm:t>
    </dgm:pt>
    <dgm:pt modelId="{84A7381F-2317-2E44-B8CE-36DF220CC7E3}" type="sibTrans" cxnId="{1B8E2B09-AA90-6A4E-9DB6-6BEF61E6E667}">
      <dgm:prSet/>
      <dgm:spPr/>
      <dgm:t>
        <a:bodyPr/>
        <a:lstStyle/>
        <a:p>
          <a:endParaRPr lang="en-US"/>
        </a:p>
      </dgm:t>
    </dgm:pt>
    <dgm:pt modelId="{EB5C4395-4DAB-8B46-BA5D-B1E36DF93DE7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Costruzioni di abitazioni destinati alla vendita o alla locazione</a:t>
          </a:r>
          <a:endParaRPr lang="it-IT" b="1" noProof="0" dirty="0">
            <a:solidFill>
              <a:srgbClr val="17375E"/>
            </a:solidFill>
          </a:endParaRPr>
        </a:p>
      </dgm:t>
    </dgm:pt>
    <dgm:pt modelId="{D2B5F8AB-9D5B-CA4C-AE28-3FC7210C6413}" type="parTrans" cxnId="{8E6516BA-B4B7-7B4E-9107-CCE2A445E6CF}">
      <dgm:prSet/>
      <dgm:spPr/>
      <dgm:t>
        <a:bodyPr/>
        <a:lstStyle/>
        <a:p>
          <a:endParaRPr lang="en-US"/>
        </a:p>
      </dgm:t>
    </dgm:pt>
    <dgm:pt modelId="{2091B022-758F-A649-B896-4B14417E42C6}" type="sibTrans" cxnId="{8E6516BA-B4B7-7B4E-9107-CCE2A445E6CF}">
      <dgm:prSet/>
      <dgm:spPr/>
      <dgm:t>
        <a:bodyPr/>
        <a:lstStyle/>
        <a:p>
          <a:endParaRPr lang="en-US"/>
        </a:p>
      </dgm:t>
    </dgm:pt>
    <dgm:pt modelId="{BCEF5B6C-FF8C-664D-BB7E-9E132219F4E1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Insegnamento musicale</a:t>
          </a:r>
          <a:endParaRPr lang="it-IT" b="1" noProof="0" dirty="0">
            <a:solidFill>
              <a:srgbClr val="17375E"/>
            </a:solidFill>
          </a:endParaRPr>
        </a:p>
      </dgm:t>
    </dgm:pt>
    <dgm:pt modelId="{4F6065E2-B1F0-B74E-8B68-2607D699501D}" type="parTrans" cxnId="{25DB08D3-4FEF-AA46-AFDE-6D9F565F338A}">
      <dgm:prSet/>
      <dgm:spPr/>
      <dgm:t>
        <a:bodyPr/>
        <a:lstStyle/>
        <a:p>
          <a:endParaRPr lang="en-US"/>
        </a:p>
      </dgm:t>
    </dgm:pt>
    <dgm:pt modelId="{69FD0D8D-FA41-8448-BDB2-C6CEDC29A95C}" type="sibTrans" cxnId="{25DB08D3-4FEF-AA46-AFDE-6D9F565F338A}">
      <dgm:prSet/>
      <dgm:spPr/>
      <dgm:t>
        <a:bodyPr/>
        <a:lstStyle/>
        <a:p>
          <a:endParaRPr lang="en-US"/>
        </a:p>
      </dgm:t>
    </dgm:pt>
    <dgm:pt modelId="{481DE8DE-CEA0-074B-AC82-83DFD7E7D3FD}" type="pres">
      <dgm:prSet presAssocID="{278DED56-4948-9049-8675-8B355E98AB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DBC484-6FFA-1242-9D1E-A107BF3ED191}" type="pres">
      <dgm:prSet presAssocID="{EFD60B91-DA00-7846-9AB1-8762E4575F6D}" presName="centerShape" presStyleLbl="node0" presStyleIdx="0" presStyleCnt="1" custScaleX="102701" custScaleY="104277"/>
      <dgm:spPr/>
      <dgm:t>
        <a:bodyPr/>
        <a:lstStyle/>
        <a:p>
          <a:endParaRPr lang="fr-FR"/>
        </a:p>
      </dgm:t>
    </dgm:pt>
    <dgm:pt modelId="{8C381370-F910-1B40-918C-7855E98D01A2}" type="pres">
      <dgm:prSet presAssocID="{4FF77172-3FFE-C14E-9ABB-D3D09A2820BB}" presName="parTrans" presStyleLbl="bgSibTrans2D1" presStyleIdx="0" presStyleCnt="10"/>
      <dgm:spPr/>
      <dgm:t>
        <a:bodyPr/>
        <a:lstStyle/>
        <a:p>
          <a:endParaRPr lang="en-US"/>
        </a:p>
      </dgm:t>
    </dgm:pt>
    <dgm:pt modelId="{30453711-E618-1D4C-9A60-6B0A40EF8A84}" type="pres">
      <dgm:prSet presAssocID="{32F71718-0B49-6045-8ED8-E2DE88898A5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B29B-0FBB-694E-8362-CC0869AEC313}" type="pres">
      <dgm:prSet presAssocID="{265E25A9-B4CF-0447-B8D1-DFDCAFE73865}" presName="parTrans" presStyleLbl="bgSibTrans2D1" presStyleIdx="1" presStyleCnt="10"/>
      <dgm:spPr/>
      <dgm:t>
        <a:bodyPr/>
        <a:lstStyle/>
        <a:p>
          <a:endParaRPr lang="en-US"/>
        </a:p>
      </dgm:t>
    </dgm:pt>
    <dgm:pt modelId="{9F75E95D-C106-2641-BBD8-B722C8547C00}" type="pres">
      <dgm:prSet presAssocID="{1022DB53-6C68-F34B-AC93-CD6C6645B29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EF11D-DB08-1B41-A74F-B290217965E9}" type="pres">
      <dgm:prSet presAssocID="{94BC616A-D2B7-BF45-A24C-C913C52E106E}" presName="parTrans" presStyleLbl="bgSibTrans2D1" presStyleIdx="2" presStyleCnt="10"/>
      <dgm:spPr/>
      <dgm:t>
        <a:bodyPr/>
        <a:lstStyle/>
        <a:p>
          <a:endParaRPr lang="en-US"/>
        </a:p>
      </dgm:t>
    </dgm:pt>
    <dgm:pt modelId="{9D64CD54-D292-4043-B44B-32B5657E5267}" type="pres">
      <dgm:prSet presAssocID="{89A2C4FF-288F-444B-8586-961FFD13818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827E7-1C18-AB4F-A3FC-48C2540917AA}" type="pres">
      <dgm:prSet presAssocID="{DB17A40B-9EEC-8C4F-959B-6C2F4FBC515D}" presName="parTrans" presStyleLbl="bgSibTrans2D1" presStyleIdx="3" presStyleCnt="10"/>
      <dgm:spPr/>
      <dgm:t>
        <a:bodyPr/>
        <a:lstStyle/>
        <a:p>
          <a:endParaRPr lang="en-US"/>
        </a:p>
      </dgm:t>
    </dgm:pt>
    <dgm:pt modelId="{BA335026-90FF-084C-BF11-288644CE60C1}" type="pres">
      <dgm:prSet presAssocID="{ED0E16BB-2AD6-8946-AA74-8578810C0DCA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EF454-E1A8-A345-9550-FC0DE69B600A}" type="pres">
      <dgm:prSet presAssocID="{E7BC6388-4DC9-F844-8892-B03DEA99ACBF}" presName="parTrans" presStyleLbl="bgSibTrans2D1" presStyleIdx="4" presStyleCnt="10"/>
      <dgm:spPr/>
      <dgm:t>
        <a:bodyPr/>
        <a:lstStyle/>
        <a:p>
          <a:endParaRPr lang="en-US"/>
        </a:p>
      </dgm:t>
    </dgm:pt>
    <dgm:pt modelId="{7E9C55B4-03E5-A648-A554-8FBD03E3C09A}" type="pres">
      <dgm:prSet presAssocID="{7351869F-4683-4A48-A8EE-FDA23D4CB9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7E5D0-1FA2-2A49-BCF2-DB510818B11D}" type="pres">
      <dgm:prSet presAssocID="{367AC6E6-3FAE-5D4A-9E5D-AC235FACA8F2}" presName="parTrans" presStyleLbl="bgSibTrans2D1" presStyleIdx="5" presStyleCnt="10"/>
      <dgm:spPr/>
      <dgm:t>
        <a:bodyPr/>
        <a:lstStyle/>
        <a:p>
          <a:endParaRPr lang="en-US"/>
        </a:p>
      </dgm:t>
    </dgm:pt>
    <dgm:pt modelId="{414D1609-68CD-0548-B530-A779CFBB57AF}" type="pres">
      <dgm:prSet presAssocID="{FF8A19C7-561C-DE43-BE18-DA9C9DDC285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AE20B-3621-1D4B-B47B-AF11684E5FED}" type="pres">
      <dgm:prSet presAssocID="{565DB0A7-1E26-3644-98C4-842820F24B49}" presName="parTrans" presStyleLbl="bgSibTrans2D1" presStyleIdx="6" presStyleCnt="10"/>
      <dgm:spPr/>
      <dgm:t>
        <a:bodyPr/>
        <a:lstStyle/>
        <a:p>
          <a:endParaRPr lang="en-US"/>
        </a:p>
      </dgm:t>
    </dgm:pt>
    <dgm:pt modelId="{1F1783B3-9CF3-6247-B916-AFE6C6DFF930}" type="pres">
      <dgm:prSet presAssocID="{58E234D2-B985-8547-8AF4-8C67A4F53939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54B55-ADAF-3849-B5D4-6EE11CEE3D69}" type="pres">
      <dgm:prSet presAssocID="{F9393495-93B2-6B4F-BB2C-A353022AE51E}" presName="parTrans" presStyleLbl="bgSibTrans2D1" presStyleIdx="7" presStyleCnt="10"/>
      <dgm:spPr/>
      <dgm:t>
        <a:bodyPr/>
        <a:lstStyle/>
        <a:p>
          <a:endParaRPr lang="en-US"/>
        </a:p>
      </dgm:t>
    </dgm:pt>
    <dgm:pt modelId="{E71DC870-DC5E-2742-979A-1545F6B2CC02}" type="pres">
      <dgm:prSet presAssocID="{EB493F1C-D9AC-7D4B-BF3B-CFDBF6B61D62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D5701-DED2-CA4B-B7AA-24BE9F1DFFC8}" type="pres">
      <dgm:prSet presAssocID="{D2B5F8AB-9D5B-CA4C-AE28-3FC7210C6413}" presName="parTrans" presStyleLbl="bgSibTrans2D1" presStyleIdx="8" presStyleCnt="10"/>
      <dgm:spPr/>
      <dgm:t>
        <a:bodyPr/>
        <a:lstStyle/>
        <a:p>
          <a:endParaRPr lang="en-US"/>
        </a:p>
      </dgm:t>
    </dgm:pt>
    <dgm:pt modelId="{6D9F73B2-B92A-5C49-BA65-A16F8AE865B2}" type="pres">
      <dgm:prSet presAssocID="{EB5C4395-4DAB-8B46-BA5D-B1E36DF93DE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467E1-791F-DE4C-9123-9C1301F29B07}" type="pres">
      <dgm:prSet presAssocID="{4F6065E2-B1F0-B74E-8B68-2607D699501D}" presName="parTrans" presStyleLbl="bgSibTrans2D1" presStyleIdx="9" presStyleCnt="10"/>
      <dgm:spPr/>
      <dgm:t>
        <a:bodyPr/>
        <a:lstStyle/>
        <a:p>
          <a:endParaRPr lang="en-US"/>
        </a:p>
      </dgm:t>
    </dgm:pt>
    <dgm:pt modelId="{DBA18049-C67C-4A46-BDAA-FDB5055B8FA4}" type="pres">
      <dgm:prSet presAssocID="{BCEF5B6C-FF8C-664D-BB7E-9E132219F4E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919627-230B-4945-BB12-1DAB2AB6C96F}" srcId="{EFD60B91-DA00-7846-9AB1-8762E4575F6D}" destId="{1022DB53-6C68-F34B-AC93-CD6C6645B29C}" srcOrd="1" destOrd="0" parTransId="{265E25A9-B4CF-0447-B8D1-DFDCAFE73865}" sibTransId="{64405578-EA6D-9547-AE1D-A79F3C8FD59A}"/>
    <dgm:cxn modelId="{39F35BED-DC14-1342-9C0D-C8EB8F835EDD}" type="presOf" srcId="{4FF77172-3FFE-C14E-9ABB-D3D09A2820BB}" destId="{8C381370-F910-1B40-918C-7855E98D01A2}" srcOrd="0" destOrd="0" presId="urn:microsoft.com/office/officeart/2005/8/layout/radial4"/>
    <dgm:cxn modelId="{DF2EFA4A-F288-8841-879D-8BE46921E053}" srcId="{EFD60B91-DA00-7846-9AB1-8762E4575F6D}" destId="{58E234D2-B985-8547-8AF4-8C67A4F53939}" srcOrd="6" destOrd="0" parTransId="{565DB0A7-1E26-3644-98C4-842820F24B49}" sibTransId="{81B53825-3C2F-6B49-9C20-A3E7CDA531B6}"/>
    <dgm:cxn modelId="{5A47EBE0-B68C-6E48-9810-DCCDB985B944}" type="presOf" srcId="{265E25A9-B4CF-0447-B8D1-DFDCAFE73865}" destId="{4CBDB29B-0FBB-694E-8362-CC0869AEC313}" srcOrd="0" destOrd="0" presId="urn:microsoft.com/office/officeart/2005/8/layout/radial4"/>
    <dgm:cxn modelId="{14DAE707-C22C-784B-80E5-B4EC40C4932A}" type="presOf" srcId="{565DB0A7-1E26-3644-98C4-842820F24B49}" destId="{A08AE20B-3621-1D4B-B47B-AF11684E5FED}" srcOrd="0" destOrd="0" presId="urn:microsoft.com/office/officeart/2005/8/layout/radial4"/>
    <dgm:cxn modelId="{4EA5AADB-CC56-784B-A294-3421674D2D7B}" type="presOf" srcId="{1022DB53-6C68-F34B-AC93-CD6C6645B29C}" destId="{9F75E95D-C106-2641-BBD8-B722C8547C00}" srcOrd="0" destOrd="0" presId="urn:microsoft.com/office/officeart/2005/8/layout/radial4"/>
    <dgm:cxn modelId="{1544C452-CB25-DD46-910D-C40EE7FF8BD0}" srcId="{278DED56-4948-9049-8675-8B355E98ABBF}" destId="{EFD60B91-DA00-7846-9AB1-8762E4575F6D}" srcOrd="0" destOrd="0" parTransId="{DD617D7B-81B4-7D48-825B-2017641C1F2D}" sibTransId="{0D3DA597-CEEA-3148-B6E4-30220C358C72}"/>
    <dgm:cxn modelId="{8F9ADEF7-38A4-BB47-806F-CEEE2B836A18}" srcId="{EFD60B91-DA00-7846-9AB1-8762E4575F6D}" destId="{32F71718-0B49-6045-8ED8-E2DE88898A55}" srcOrd="0" destOrd="0" parTransId="{4FF77172-3FFE-C14E-9ABB-D3D09A2820BB}" sibTransId="{6EDB14AB-1E5A-F342-BF62-1F87EB16A7C2}"/>
    <dgm:cxn modelId="{3008E02C-5962-C144-846B-635643ADB2F6}" type="presOf" srcId="{E7BC6388-4DC9-F844-8892-B03DEA99ACBF}" destId="{EE4EF454-E1A8-A345-9550-FC0DE69B600A}" srcOrd="0" destOrd="0" presId="urn:microsoft.com/office/officeart/2005/8/layout/radial4"/>
    <dgm:cxn modelId="{504A57DE-2721-3946-BB5D-5072166DB72F}" type="presOf" srcId="{ED0E16BB-2AD6-8946-AA74-8578810C0DCA}" destId="{BA335026-90FF-084C-BF11-288644CE60C1}" srcOrd="0" destOrd="0" presId="urn:microsoft.com/office/officeart/2005/8/layout/radial4"/>
    <dgm:cxn modelId="{EE632943-5843-4646-A3A0-8418BAFA1863}" type="presOf" srcId="{BCEF5B6C-FF8C-664D-BB7E-9E132219F4E1}" destId="{DBA18049-C67C-4A46-BDAA-FDB5055B8FA4}" srcOrd="0" destOrd="0" presId="urn:microsoft.com/office/officeart/2005/8/layout/radial4"/>
    <dgm:cxn modelId="{2F01E2F5-15F8-E149-B46E-D4619CB6AD45}" srcId="{EFD60B91-DA00-7846-9AB1-8762E4575F6D}" destId="{ED0E16BB-2AD6-8946-AA74-8578810C0DCA}" srcOrd="3" destOrd="0" parTransId="{DB17A40B-9EEC-8C4F-959B-6C2F4FBC515D}" sibTransId="{953FDCD2-EF54-E149-B7C7-7DBF73616939}"/>
    <dgm:cxn modelId="{1B8E2B09-AA90-6A4E-9DB6-6BEF61E6E667}" srcId="{EFD60B91-DA00-7846-9AB1-8762E4575F6D}" destId="{EB493F1C-D9AC-7D4B-BF3B-CFDBF6B61D62}" srcOrd="7" destOrd="0" parTransId="{F9393495-93B2-6B4F-BB2C-A353022AE51E}" sibTransId="{84A7381F-2317-2E44-B8CE-36DF220CC7E3}"/>
    <dgm:cxn modelId="{FA0FF67B-F7F1-C248-881C-7669E05A3FE0}" srcId="{EFD60B91-DA00-7846-9AB1-8762E4575F6D}" destId="{89A2C4FF-288F-444B-8586-961FFD138183}" srcOrd="2" destOrd="0" parTransId="{94BC616A-D2B7-BF45-A24C-C913C52E106E}" sibTransId="{91805990-7AD4-F447-AFDA-D5708137CCBB}"/>
    <dgm:cxn modelId="{9BC2C25B-BD94-7E4D-B765-D51430D1E1CD}" srcId="{EFD60B91-DA00-7846-9AB1-8762E4575F6D}" destId="{7351869F-4683-4A48-A8EE-FDA23D4CB9C5}" srcOrd="4" destOrd="0" parTransId="{E7BC6388-4DC9-F844-8892-B03DEA99ACBF}" sibTransId="{4CEE8D50-564B-E34A-95AA-F7A76A7EA8F5}"/>
    <dgm:cxn modelId="{5C45FD52-9D24-224B-B67D-1592D43E5853}" type="presOf" srcId="{EB5C4395-4DAB-8B46-BA5D-B1E36DF93DE7}" destId="{6D9F73B2-B92A-5C49-BA65-A16F8AE865B2}" srcOrd="0" destOrd="0" presId="urn:microsoft.com/office/officeart/2005/8/layout/radial4"/>
    <dgm:cxn modelId="{5C479E3F-1DCF-8A4E-937A-ECA9D8DB1910}" type="presOf" srcId="{EFD60B91-DA00-7846-9AB1-8762E4575F6D}" destId="{62DBC484-6FFA-1242-9D1E-A107BF3ED191}" srcOrd="0" destOrd="0" presId="urn:microsoft.com/office/officeart/2005/8/layout/radial4"/>
    <dgm:cxn modelId="{C20DA58F-5DDC-7A4C-902D-8BC13AD08C52}" type="presOf" srcId="{FF8A19C7-561C-DE43-BE18-DA9C9DDC2856}" destId="{414D1609-68CD-0548-B530-A779CFBB57AF}" srcOrd="0" destOrd="0" presId="urn:microsoft.com/office/officeart/2005/8/layout/radial4"/>
    <dgm:cxn modelId="{8E6516BA-B4B7-7B4E-9107-CCE2A445E6CF}" srcId="{EFD60B91-DA00-7846-9AB1-8762E4575F6D}" destId="{EB5C4395-4DAB-8B46-BA5D-B1E36DF93DE7}" srcOrd="8" destOrd="0" parTransId="{D2B5F8AB-9D5B-CA4C-AE28-3FC7210C6413}" sibTransId="{2091B022-758F-A649-B896-4B14417E42C6}"/>
    <dgm:cxn modelId="{D6577494-6DCD-DF43-9CEF-078AE3171FCA}" type="presOf" srcId="{278DED56-4948-9049-8675-8B355E98ABBF}" destId="{481DE8DE-CEA0-074B-AC82-83DFD7E7D3FD}" srcOrd="0" destOrd="0" presId="urn:microsoft.com/office/officeart/2005/8/layout/radial4"/>
    <dgm:cxn modelId="{876AE886-242A-1E40-8DD9-5BF97EC3AAA5}" type="presOf" srcId="{94BC616A-D2B7-BF45-A24C-C913C52E106E}" destId="{AFAEF11D-DB08-1B41-A74F-B290217965E9}" srcOrd="0" destOrd="0" presId="urn:microsoft.com/office/officeart/2005/8/layout/radial4"/>
    <dgm:cxn modelId="{35C58B93-1FCC-F84E-B739-CF2E8F853B58}" type="presOf" srcId="{7351869F-4683-4A48-A8EE-FDA23D4CB9C5}" destId="{7E9C55B4-03E5-A648-A554-8FBD03E3C09A}" srcOrd="0" destOrd="0" presId="urn:microsoft.com/office/officeart/2005/8/layout/radial4"/>
    <dgm:cxn modelId="{77688F58-D988-6E41-9AFB-DCB1BFA7216F}" type="presOf" srcId="{F9393495-93B2-6B4F-BB2C-A353022AE51E}" destId="{50354B55-ADAF-3849-B5D4-6EE11CEE3D69}" srcOrd="0" destOrd="0" presId="urn:microsoft.com/office/officeart/2005/8/layout/radial4"/>
    <dgm:cxn modelId="{2D3DDD94-60FB-EB44-8AF0-AF19BE3527BE}" type="presOf" srcId="{367AC6E6-3FAE-5D4A-9E5D-AC235FACA8F2}" destId="{79E7E5D0-1FA2-2A49-BCF2-DB510818B11D}" srcOrd="0" destOrd="0" presId="urn:microsoft.com/office/officeart/2005/8/layout/radial4"/>
    <dgm:cxn modelId="{963DE81F-CE24-7F4A-91E2-119A0047D32F}" type="presOf" srcId="{D2B5F8AB-9D5B-CA4C-AE28-3FC7210C6413}" destId="{E2BD5701-DED2-CA4B-B7AA-24BE9F1DFFC8}" srcOrd="0" destOrd="0" presId="urn:microsoft.com/office/officeart/2005/8/layout/radial4"/>
    <dgm:cxn modelId="{98E7E782-6B8D-4241-B280-EA03A134791B}" type="presOf" srcId="{EB493F1C-D9AC-7D4B-BF3B-CFDBF6B61D62}" destId="{E71DC870-DC5E-2742-979A-1545F6B2CC02}" srcOrd="0" destOrd="0" presId="urn:microsoft.com/office/officeart/2005/8/layout/radial4"/>
    <dgm:cxn modelId="{F6A3D473-1F8A-124C-8AC8-E1AEAA1E8482}" type="presOf" srcId="{DB17A40B-9EEC-8C4F-959B-6C2F4FBC515D}" destId="{81D827E7-1C18-AB4F-A3FC-48C2540917AA}" srcOrd="0" destOrd="0" presId="urn:microsoft.com/office/officeart/2005/8/layout/radial4"/>
    <dgm:cxn modelId="{F5FD5907-7206-9848-AB76-17F1F139B2C3}" type="presOf" srcId="{58E234D2-B985-8547-8AF4-8C67A4F53939}" destId="{1F1783B3-9CF3-6247-B916-AFE6C6DFF930}" srcOrd="0" destOrd="0" presId="urn:microsoft.com/office/officeart/2005/8/layout/radial4"/>
    <dgm:cxn modelId="{DF5A052C-41FC-BB4D-9160-65FD9095D979}" type="presOf" srcId="{89A2C4FF-288F-444B-8586-961FFD138183}" destId="{9D64CD54-D292-4043-B44B-32B5657E5267}" srcOrd="0" destOrd="0" presId="urn:microsoft.com/office/officeart/2005/8/layout/radial4"/>
    <dgm:cxn modelId="{CAE0D072-4CCD-D846-BB57-AE13BFB47F3C}" type="presOf" srcId="{4F6065E2-B1F0-B74E-8B68-2607D699501D}" destId="{F6A467E1-791F-DE4C-9123-9C1301F29B07}" srcOrd="0" destOrd="0" presId="urn:microsoft.com/office/officeart/2005/8/layout/radial4"/>
    <dgm:cxn modelId="{1D46051D-3311-4842-A50D-438B0DB3FAF5}" type="presOf" srcId="{32F71718-0B49-6045-8ED8-E2DE88898A55}" destId="{30453711-E618-1D4C-9A60-6B0A40EF8A84}" srcOrd="0" destOrd="0" presId="urn:microsoft.com/office/officeart/2005/8/layout/radial4"/>
    <dgm:cxn modelId="{007D330E-AE85-FF43-99D6-7B8D8F46F841}" srcId="{EFD60B91-DA00-7846-9AB1-8762E4575F6D}" destId="{FF8A19C7-561C-DE43-BE18-DA9C9DDC2856}" srcOrd="5" destOrd="0" parTransId="{367AC6E6-3FAE-5D4A-9E5D-AC235FACA8F2}" sibTransId="{DCE38C29-EB17-8C47-BC1E-562605A07378}"/>
    <dgm:cxn modelId="{25DB08D3-4FEF-AA46-AFDE-6D9F565F338A}" srcId="{EFD60B91-DA00-7846-9AB1-8762E4575F6D}" destId="{BCEF5B6C-FF8C-664D-BB7E-9E132219F4E1}" srcOrd="9" destOrd="0" parTransId="{4F6065E2-B1F0-B74E-8B68-2607D699501D}" sibTransId="{69FD0D8D-FA41-8448-BDB2-C6CEDC29A95C}"/>
    <dgm:cxn modelId="{3093FBFC-6ED2-574B-B19C-1E3E978EB2F5}" type="presParOf" srcId="{481DE8DE-CEA0-074B-AC82-83DFD7E7D3FD}" destId="{62DBC484-6FFA-1242-9D1E-A107BF3ED191}" srcOrd="0" destOrd="0" presId="urn:microsoft.com/office/officeart/2005/8/layout/radial4"/>
    <dgm:cxn modelId="{BED345B7-CC1A-5144-A25F-429B289B4171}" type="presParOf" srcId="{481DE8DE-CEA0-074B-AC82-83DFD7E7D3FD}" destId="{8C381370-F910-1B40-918C-7855E98D01A2}" srcOrd="1" destOrd="0" presId="urn:microsoft.com/office/officeart/2005/8/layout/radial4"/>
    <dgm:cxn modelId="{90CE98A5-F8CB-274A-A21E-5F522FE3C111}" type="presParOf" srcId="{481DE8DE-CEA0-074B-AC82-83DFD7E7D3FD}" destId="{30453711-E618-1D4C-9A60-6B0A40EF8A84}" srcOrd="2" destOrd="0" presId="urn:microsoft.com/office/officeart/2005/8/layout/radial4"/>
    <dgm:cxn modelId="{AD54A09F-B82C-9E41-89C0-F474AA845BD3}" type="presParOf" srcId="{481DE8DE-CEA0-074B-AC82-83DFD7E7D3FD}" destId="{4CBDB29B-0FBB-694E-8362-CC0869AEC313}" srcOrd="3" destOrd="0" presId="urn:microsoft.com/office/officeart/2005/8/layout/radial4"/>
    <dgm:cxn modelId="{FC152147-7E21-7146-B69E-E5E8BD70D516}" type="presParOf" srcId="{481DE8DE-CEA0-074B-AC82-83DFD7E7D3FD}" destId="{9F75E95D-C106-2641-BBD8-B722C8547C00}" srcOrd="4" destOrd="0" presId="urn:microsoft.com/office/officeart/2005/8/layout/radial4"/>
    <dgm:cxn modelId="{DFF08A01-F025-1C4D-9B33-24DF70C2DD8A}" type="presParOf" srcId="{481DE8DE-CEA0-074B-AC82-83DFD7E7D3FD}" destId="{AFAEF11D-DB08-1B41-A74F-B290217965E9}" srcOrd="5" destOrd="0" presId="urn:microsoft.com/office/officeart/2005/8/layout/radial4"/>
    <dgm:cxn modelId="{150BCDBE-1C2B-AD48-84D9-04C3B0A3FA9F}" type="presParOf" srcId="{481DE8DE-CEA0-074B-AC82-83DFD7E7D3FD}" destId="{9D64CD54-D292-4043-B44B-32B5657E5267}" srcOrd="6" destOrd="0" presId="urn:microsoft.com/office/officeart/2005/8/layout/radial4"/>
    <dgm:cxn modelId="{9EA9BC01-0169-D440-8CB7-F0894A166914}" type="presParOf" srcId="{481DE8DE-CEA0-074B-AC82-83DFD7E7D3FD}" destId="{81D827E7-1C18-AB4F-A3FC-48C2540917AA}" srcOrd="7" destOrd="0" presId="urn:microsoft.com/office/officeart/2005/8/layout/radial4"/>
    <dgm:cxn modelId="{0850C0C3-287E-8047-A4F9-E15CA682B5DC}" type="presParOf" srcId="{481DE8DE-CEA0-074B-AC82-83DFD7E7D3FD}" destId="{BA335026-90FF-084C-BF11-288644CE60C1}" srcOrd="8" destOrd="0" presId="urn:microsoft.com/office/officeart/2005/8/layout/radial4"/>
    <dgm:cxn modelId="{FD7272E8-AD7D-C245-A872-EB0FCD7643E1}" type="presParOf" srcId="{481DE8DE-CEA0-074B-AC82-83DFD7E7D3FD}" destId="{EE4EF454-E1A8-A345-9550-FC0DE69B600A}" srcOrd="9" destOrd="0" presId="urn:microsoft.com/office/officeart/2005/8/layout/radial4"/>
    <dgm:cxn modelId="{0CB9198A-25A6-A94E-B026-FD05C5663D26}" type="presParOf" srcId="{481DE8DE-CEA0-074B-AC82-83DFD7E7D3FD}" destId="{7E9C55B4-03E5-A648-A554-8FBD03E3C09A}" srcOrd="10" destOrd="0" presId="urn:microsoft.com/office/officeart/2005/8/layout/radial4"/>
    <dgm:cxn modelId="{8A1F18E4-DC29-C14B-ADF3-D69E1A9C750F}" type="presParOf" srcId="{481DE8DE-CEA0-074B-AC82-83DFD7E7D3FD}" destId="{79E7E5D0-1FA2-2A49-BCF2-DB510818B11D}" srcOrd="11" destOrd="0" presId="urn:microsoft.com/office/officeart/2005/8/layout/radial4"/>
    <dgm:cxn modelId="{A6543C12-B2C4-EF40-B56D-D889D6BAA5A5}" type="presParOf" srcId="{481DE8DE-CEA0-074B-AC82-83DFD7E7D3FD}" destId="{414D1609-68CD-0548-B530-A779CFBB57AF}" srcOrd="12" destOrd="0" presId="urn:microsoft.com/office/officeart/2005/8/layout/radial4"/>
    <dgm:cxn modelId="{B6AA99F3-D0B6-A34B-AB90-BF1E4C097D59}" type="presParOf" srcId="{481DE8DE-CEA0-074B-AC82-83DFD7E7D3FD}" destId="{A08AE20B-3621-1D4B-B47B-AF11684E5FED}" srcOrd="13" destOrd="0" presId="urn:microsoft.com/office/officeart/2005/8/layout/radial4"/>
    <dgm:cxn modelId="{6C4F9BC1-9FB7-DC41-BCFB-62400F78A147}" type="presParOf" srcId="{481DE8DE-CEA0-074B-AC82-83DFD7E7D3FD}" destId="{1F1783B3-9CF3-6247-B916-AFE6C6DFF930}" srcOrd="14" destOrd="0" presId="urn:microsoft.com/office/officeart/2005/8/layout/radial4"/>
    <dgm:cxn modelId="{15D24DBB-890A-5945-9105-352BF23053AB}" type="presParOf" srcId="{481DE8DE-CEA0-074B-AC82-83DFD7E7D3FD}" destId="{50354B55-ADAF-3849-B5D4-6EE11CEE3D69}" srcOrd="15" destOrd="0" presId="urn:microsoft.com/office/officeart/2005/8/layout/radial4"/>
    <dgm:cxn modelId="{FC02ECDB-B6B9-BE41-9C00-AFB6E4F51029}" type="presParOf" srcId="{481DE8DE-CEA0-074B-AC82-83DFD7E7D3FD}" destId="{E71DC870-DC5E-2742-979A-1545F6B2CC02}" srcOrd="16" destOrd="0" presId="urn:microsoft.com/office/officeart/2005/8/layout/radial4"/>
    <dgm:cxn modelId="{1AFBA3F4-230E-C74F-9DA1-8D75A69950BF}" type="presParOf" srcId="{481DE8DE-CEA0-074B-AC82-83DFD7E7D3FD}" destId="{E2BD5701-DED2-CA4B-B7AA-24BE9F1DFFC8}" srcOrd="17" destOrd="0" presId="urn:microsoft.com/office/officeart/2005/8/layout/radial4"/>
    <dgm:cxn modelId="{8D16AFAF-607F-A846-AF9B-0D15B4102D4D}" type="presParOf" srcId="{481DE8DE-CEA0-074B-AC82-83DFD7E7D3FD}" destId="{6D9F73B2-B92A-5C49-BA65-A16F8AE865B2}" srcOrd="18" destOrd="0" presId="urn:microsoft.com/office/officeart/2005/8/layout/radial4"/>
    <dgm:cxn modelId="{9EEEDE12-C2AA-DC4E-BB18-F03003BA965B}" type="presParOf" srcId="{481DE8DE-CEA0-074B-AC82-83DFD7E7D3FD}" destId="{F6A467E1-791F-DE4C-9123-9C1301F29B07}" srcOrd="19" destOrd="0" presId="urn:microsoft.com/office/officeart/2005/8/layout/radial4"/>
    <dgm:cxn modelId="{FF5EDF61-A31A-DF43-9E2D-0DD2B51FABC0}" type="presParOf" srcId="{481DE8DE-CEA0-074B-AC82-83DFD7E7D3FD}" destId="{DBA18049-C67C-4A46-BDAA-FDB5055B8FA4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8DED56-4948-9049-8675-8B355E98ABBF}" type="doc">
      <dgm:prSet loTypeId="urn:microsoft.com/office/officeart/2005/8/layout/radial4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EFD60B91-DA00-7846-9AB1-8762E4575F6D}">
      <dgm:prSet phldrT="[Texte]"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Consiglio comunale</a:t>
          </a:r>
          <a:endParaRPr lang="it-IT" b="1" noProof="0" dirty="0">
            <a:solidFill>
              <a:srgbClr val="17375E"/>
            </a:solidFill>
          </a:endParaRPr>
        </a:p>
      </dgm:t>
    </dgm:pt>
    <dgm:pt modelId="{DD617D7B-81B4-7D48-825B-2017641C1F2D}" type="parTrans" cxnId="{1544C452-CB25-DD46-910D-C40EE7FF8BD0}">
      <dgm:prSet/>
      <dgm:spPr/>
      <dgm:t>
        <a:bodyPr/>
        <a:lstStyle/>
        <a:p>
          <a:endParaRPr lang="fr-FR"/>
        </a:p>
      </dgm:t>
    </dgm:pt>
    <dgm:pt modelId="{0D3DA597-CEEA-3148-B6E4-30220C358C72}" type="sibTrans" cxnId="{1544C452-CB25-DD46-910D-C40EE7FF8BD0}">
      <dgm:prSet/>
      <dgm:spPr/>
      <dgm:t>
        <a:bodyPr/>
        <a:lstStyle/>
        <a:p>
          <a:endParaRPr lang="fr-FR"/>
        </a:p>
      </dgm:t>
    </dgm:pt>
    <dgm:pt modelId="{70AFDAEF-479C-1F49-9A86-E9848D06FC37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Sussidi alla associazioni</a:t>
          </a:r>
          <a:endParaRPr lang="it-IT" b="1" noProof="0" dirty="0">
            <a:solidFill>
              <a:srgbClr val="17375E"/>
            </a:solidFill>
          </a:endParaRPr>
        </a:p>
      </dgm:t>
    </dgm:pt>
    <dgm:pt modelId="{154740F1-EE4A-274E-8F40-74B4088F8E7F}" type="parTrans" cxnId="{8C4F7068-B5F1-F14B-8F70-BFFDEB597BB1}">
      <dgm:prSet/>
      <dgm:spPr/>
      <dgm:t>
        <a:bodyPr/>
        <a:lstStyle/>
        <a:p>
          <a:endParaRPr lang="en-US"/>
        </a:p>
      </dgm:t>
    </dgm:pt>
    <dgm:pt modelId="{DEEE310A-6E2B-3E48-8A01-DAB18AA39FAF}" type="sibTrans" cxnId="{8C4F7068-B5F1-F14B-8F70-BFFDEB597BB1}">
      <dgm:prSet/>
      <dgm:spPr/>
      <dgm:t>
        <a:bodyPr/>
        <a:lstStyle/>
        <a:p>
          <a:endParaRPr lang="en-US"/>
        </a:p>
      </dgm:t>
    </dgm:pt>
    <dgm:pt modelId="{1D04ECAB-5FD6-5D4B-82F2-FFDE49CFA5E4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Sussidi scolari</a:t>
          </a:r>
          <a:endParaRPr lang="it-IT" b="1" noProof="0" dirty="0">
            <a:solidFill>
              <a:srgbClr val="17375E"/>
            </a:solidFill>
          </a:endParaRPr>
        </a:p>
      </dgm:t>
    </dgm:pt>
    <dgm:pt modelId="{49457642-79E2-4841-AE20-D625237E4857}" type="parTrans" cxnId="{D2C510A6-FB39-E043-9838-1977D8FF90BD}">
      <dgm:prSet/>
      <dgm:spPr/>
      <dgm:t>
        <a:bodyPr/>
        <a:lstStyle/>
        <a:p>
          <a:endParaRPr lang="en-US"/>
        </a:p>
      </dgm:t>
    </dgm:pt>
    <dgm:pt modelId="{37DD235F-5277-1949-B5C8-AAB942E90734}" type="sibTrans" cxnId="{D2C510A6-FB39-E043-9838-1977D8FF90BD}">
      <dgm:prSet/>
      <dgm:spPr/>
      <dgm:t>
        <a:bodyPr/>
        <a:lstStyle/>
        <a:p>
          <a:endParaRPr lang="en-US"/>
        </a:p>
      </dgm:t>
    </dgm:pt>
    <dgm:pt modelId="{38B16CA6-8C1C-F64F-8B1A-6DED01A51DCE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Iniziative ecologiche: «patto sul clima»</a:t>
          </a:r>
          <a:endParaRPr lang="it-IT" b="1" noProof="0" dirty="0">
            <a:solidFill>
              <a:srgbClr val="17375E"/>
            </a:solidFill>
          </a:endParaRPr>
        </a:p>
      </dgm:t>
    </dgm:pt>
    <dgm:pt modelId="{61624B1A-9559-694D-8686-7107AD3D2547}" type="parTrans" cxnId="{B738ADF6-1FCB-244A-BADC-59596C373F86}">
      <dgm:prSet/>
      <dgm:spPr/>
      <dgm:t>
        <a:bodyPr/>
        <a:lstStyle/>
        <a:p>
          <a:endParaRPr lang="en-US"/>
        </a:p>
      </dgm:t>
    </dgm:pt>
    <dgm:pt modelId="{6892E79B-3C3E-004D-A32F-6CD818694858}" type="sibTrans" cxnId="{B738ADF6-1FCB-244A-BADC-59596C373F86}">
      <dgm:prSet/>
      <dgm:spPr/>
      <dgm:t>
        <a:bodyPr/>
        <a:lstStyle/>
        <a:p>
          <a:endParaRPr lang="en-US"/>
        </a:p>
      </dgm:t>
    </dgm:pt>
    <dgm:pt modelId="{1422419E-D7EC-0643-B4BD-06530899A6C3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Promozione dei pannelli scolari</a:t>
          </a:r>
          <a:endParaRPr lang="it-IT" b="1" noProof="0" dirty="0">
            <a:solidFill>
              <a:srgbClr val="17375E"/>
            </a:solidFill>
          </a:endParaRPr>
        </a:p>
      </dgm:t>
    </dgm:pt>
    <dgm:pt modelId="{680B0518-A3BF-6C40-ACD4-BB0B5D146179}" type="parTrans" cxnId="{5F98EB4A-E294-7F42-BBA2-7D669143C7E2}">
      <dgm:prSet/>
      <dgm:spPr/>
      <dgm:t>
        <a:bodyPr/>
        <a:lstStyle/>
        <a:p>
          <a:endParaRPr lang="en-US"/>
        </a:p>
      </dgm:t>
    </dgm:pt>
    <dgm:pt modelId="{D20CFA85-A476-AB42-8EC9-EEB18B9A3F0A}" type="sibTrans" cxnId="{5F98EB4A-E294-7F42-BBA2-7D669143C7E2}">
      <dgm:prSet/>
      <dgm:spPr/>
      <dgm:t>
        <a:bodyPr/>
        <a:lstStyle/>
        <a:p>
          <a:endParaRPr lang="en-US"/>
        </a:p>
      </dgm:t>
    </dgm:pt>
    <dgm:pt modelId="{9FF2B598-61C7-2847-9311-FE607CAAC767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Creazione di commissioni facoltative</a:t>
          </a:r>
          <a:endParaRPr lang="it-IT" b="1" noProof="0" dirty="0">
            <a:solidFill>
              <a:srgbClr val="17375E"/>
            </a:solidFill>
          </a:endParaRPr>
        </a:p>
      </dgm:t>
    </dgm:pt>
    <dgm:pt modelId="{CBD13615-ED4A-9D48-BD88-DB576DF95EE8}" type="parTrans" cxnId="{508AC905-EDDA-294F-8C54-179EF5D9C0AA}">
      <dgm:prSet/>
      <dgm:spPr/>
      <dgm:t>
        <a:bodyPr/>
        <a:lstStyle/>
        <a:p>
          <a:endParaRPr lang="en-US"/>
        </a:p>
      </dgm:t>
    </dgm:pt>
    <dgm:pt modelId="{F698D49A-A7F3-D84E-9B16-5979E3F4A3E6}" type="sibTrans" cxnId="{508AC905-EDDA-294F-8C54-179EF5D9C0AA}">
      <dgm:prSet/>
      <dgm:spPr/>
      <dgm:t>
        <a:bodyPr/>
        <a:lstStyle/>
        <a:p>
          <a:endParaRPr lang="en-US"/>
        </a:p>
      </dgm:t>
    </dgm:pt>
    <dgm:pt modelId="{61421792-6F6A-B04C-92EF-7CE5B194B5B0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Corsi di lingua</a:t>
          </a:r>
          <a:endParaRPr lang="it-IT" b="1" noProof="0" dirty="0">
            <a:solidFill>
              <a:srgbClr val="17375E"/>
            </a:solidFill>
          </a:endParaRPr>
        </a:p>
      </dgm:t>
    </dgm:pt>
    <dgm:pt modelId="{18DE3AAE-1EAC-A54C-90FD-EDB3293B2117}" type="parTrans" cxnId="{F41962DB-847F-6F4F-BA07-476891B84C8D}">
      <dgm:prSet/>
      <dgm:spPr/>
      <dgm:t>
        <a:bodyPr/>
        <a:lstStyle/>
        <a:p>
          <a:endParaRPr lang="en-US"/>
        </a:p>
      </dgm:t>
    </dgm:pt>
    <dgm:pt modelId="{66620A92-616F-F14C-A734-04C8FC1AB428}" type="sibTrans" cxnId="{F41962DB-847F-6F4F-BA07-476891B84C8D}">
      <dgm:prSet/>
      <dgm:spPr/>
      <dgm:t>
        <a:bodyPr/>
        <a:lstStyle/>
        <a:p>
          <a:endParaRPr lang="en-US"/>
        </a:p>
      </dgm:t>
    </dgm:pt>
    <dgm:pt modelId="{C656DE5F-84EE-A44D-B07B-77512F9CE449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Organizzazione dei referendum consultativi</a:t>
          </a:r>
          <a:endParaRPr lang="it-IT" b="1" noProof="0" dirty="0">
            <a:solidFill>
              <a:srgbClr val="17375E"/>
            </a:solidFill>
          </a:endParaRPr>
        </a:p>
      </dgm:t>
    </dgm:pt>
    <dgm:pt modelId="{0E35083F-9AFA-094F-A63B-48C9C1CB3D8F}" type="parTrans" cxnId="{2FD00B25-205D-EF4E-A48D-186DFAA8A0DA}">
      <dgm:prSet/>
      <dgm:spPr/>
      <dgm:t>
        <a:bodyPr/>
        <a:lstStyle/>
        <a:p>
          <a:endParaRPr lang="en-US"/>
        </a:p>
      </dgm:t>
    </dgm:pt>
    <dgm:pt modelId="{3325C0DE-545D-DB43-8674-E628599CBF59}" type="sibTrans" cxnId="{2FD00B25-205D-EF4E-A48D-186DFAA8A0DA}">
      <dgm:prSet/>
      <dgm:spPr/>
      <dgm:t>
        <a:bodyPr/>
        <a:lstStyle/>
        <a:p>
          <a:endParaRPr lang="en-US"/>
        </a:p>
      </dgm:t>
    </dgm:pt>
    <dgm:pt modelId="{36BBF405-3033-5341-B610-067C1AC4C7D9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Gemellaggio con città straniere</a:t>
          </a:r>
          <a:endParaRPr lang="it-IT" b="1" noProof="0" dirty="0">
            <a:solidFill>
              <a:srgbClr val="17375E"/>
            </a:solidFill>
          </a:endParaRPr>
        </a:p>
      </dgm:t>
    </dgm:pt>
    <dgm:pt modelId="{5C72DEE1-9830-984C-A42A-6F46B983D02A}" type="parTrans" cxnId="{7C34D06E-D4A8-6246-844A-A6D44134B1B7}">
      <dgm:prSet/>
      <dgm:spPr/>
      <dgm:t>
        <a:bodyPr/>
        <a:lstStyle/>
        <a:p>
          <a:endParaRPr lang="en-US"/>
        </a:p>
      </dgm:t>
    </dgm:pt>
    <dgm:pt modelId="{0C11471D-D789-204F-AF91-FB91040D2F5D}" type="sibTrans" cxnId="{7C34D06E-D4A8-6246-844A-A6D44134B1B7}">
      <dgm:prSet/>
      <dgm:spPr/>
      <dgm:t>
        <a:bodyPr/>
        <a:lstStyle/>
        <a:p>
          <a:endParaRPr lang="en-US"/>
        </a:p>
      </dgm:t>
    </dgm:pt>
    <dgm:pt modelId="{20A0B9B1-2C43-264D-B618-B5E17365A98F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Cooperazione attraverso le frontiere con organismi pubblici stranieri</a:t>
          </a:r>
          <a:endParaRPr lang="it-IT" b="1" noProof="0" dirty="0">
            <a:solidFill>
              <a:srgbClr val="17375E"/>
            </a:solidFill>
          </a:endParaRPr>
        </a:p>
      </dgm:t>
    </dgm:pt>
    <dgm:pt modelId="{D5A3C904-99AE-044B-8A1D-7AEE86BE499D}" type="parTrans" cxnId="{FB022A64-1C6F-F947-8129-424BF7A9DE26}">
      <dgm:prSet/>
      <dgm:spPr/>
      <dgm:t>
        <a:bodyPr/>
        <a:lstStyle/>
        <a:p>
          <a:endParaRPr lang="en-US"/>
        </a:p>
      </dgm:t>
    </dgm:pt>
    <dgm:pt modelId="{AB995E5C-EC4F-6045-8297-9B7360BE6274}" type="sibTrans" cxnId="{FB022A64-1C6F-F947-8129-424BF7A9DE26}">
      <dgm:prSet/>
      <dgm:spPr/>
      <dgm:t>
        <a:bodyPr/>
        <a:lstStyle/>
        <a:p>
          <a:endParaRPr lang="en-US"/>
        </a:p>
      </dgm:t>
    </dgm:pt>
    <dgm:pt modelId="{61DE9C1E-C53C-994E-9E5D-98C2EE93790C}">
      <dgm:prSet/>
      <dgm:spPr/>
      <dgm:t>
        <a:bodyPr/>
        <a:lstStyle/>
        <a:p>
          <a:r>
            <a:rPr lang="it-IT" b="1" noProof="0" dirty="0" smtClean="0">
              <a:solidFill>
                <a:srgbClr val="17375E"/>
              </a:solidFill>
            </a:rPr>
            <a:t>Creazione  dei centri comunali </a:t>
          </a:r>
          <a:endParaRPr lang="it-IT" b="1" noProof="0" dirty="0">
            <a:solidFill>
              <a:srgbClr val="17375E"/>
            </a:solidFill>
          </a:endParaRPr>
        </a:p>
      </dgm:t>
    </dgm:pt>
    <dgm:pt modelId="{AF8CDED9-58C5-2E46-8517-6A59935347FD}" type="sibTrans" cxnId="{9BDC03FF-DD3F-FE4C-BCF6-934B2C41EF1C}">
      <dgm:prSet/>
      <dgm:spPr/>
      <dgm:t>
        <a:bodyPr/>
        <a:lstStyle/>
        <a:p>
          <a:endParaRPr lang="en-US"/>
        </a:p>
      </dgm:t>
    </dgm:pt>
    <dgm:pt modelId="{0690C889-8E2E-2B4F-9C52-6F98922ABDE2}" type="parTrans" cxnId="{9BDC03FF-DD3F-FE4C-BCF6-934B2C41EF1C}">
      <dgm:prSet/>
      <dgm:spPr/>
      <dgm:t>
        <a:bodyPr/>
        <a:lstStyle/>
        <a:p>
          <a:endParaRPr lang="en-US"/>
        </a:p>
      </dgm:t>
    </dgm:pt>
    <dgm:pt modelId="{481DE8DE-CEA0-074B-AC82-83DFD7E7D3FD}" type="pres">
      <dgm:prSet presAssocID="{278DED56-4948-9049-8675-8B355E98AB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DBC484-6FFA-1242-9D1E-A107BF3ED191}" type="pres">
      <dgm:prSet presAssocID="{EFD60B91-DA00-7846-9AB1-8762E4575F6D}" presName="centerShape" presStyleLbl="node0" presStyleIdx="0" presStyleCnt="1" custScaleX="102701" custScaleY="104277"/>
      <dgm:spPr/>
      <dgm:t>
        <a:bodyPr/>
        <a:lstStyle/>
        <a:p>
          <a:endParaRPr lang="fr-FR"/>
        </a:p>
      </dgm:t>
    </dgm:pt>
    <dgm:pt modelId="{F1389631-F9CA-A84A-A628-141120244DAE}" type="pres">
      <dgm:prSet presAssocID="{154740F1-EE4A-274E-8F40-74B4088F8E7F}" presName="parTrans" presStyleLbl="bgSibTrans2D1" presStyleIdx="0" presStyleCnt="10"/>
      <dgm:spPr/>
      <dgm:t>
        <a:bodyPr/>
        <a:lstStyle/>
        <a:p>
          <a:endParaRPr lang="en-US"/>
        </a:p>
      </dgm:t>
    </dgm:pt>
    <dgm:pt modelId="{17BD176E-8D5E-8842-91D3-2FE0496C49FB}" type="pres">
      <dgm:prSet presAssocID="{70AFDAEF-479C-1F49-9A86-E9848D06FC3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5EAF9-12B0-4F4B-9D8B-837566F9AE83}" type="pres">
      <dgm:prSet presAssocID="{49457642-79E2-4841-AE20-D625237E4857}" presName="parTrans" presStyleLbl="bgSibTrans2D1" presStyleIdx="1" presStyleCnt="10"/>
      <dgm:spPr/>
      <dgm:t>
        <a:bodyPr/>
        <a:lstStyle/>
        <a:p>
          <a:endParaRPr lang="en-US"/>
        </a:p>
      </dgm:t>
    </dgm:pt>
    <dgm:pt modelId="{88CCC082-B792-4D4B-9F1E-A7F8967FDB3D}" type="pres">
      <dgm:prSet presAssocID="{1D04ECAB-5FD6-5D4B-82F2-FFDE49CFA5E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E4ABC-9590-FB4E-9469-D342398244F7}" type="pres">
      <dgm:prSet presAssocID="{61624B1A-9559-694D-8686-7107AD3D2547}" presName="parTrans" presStyleLbl="bgSibTrans2D1" presStyleIdx="2" presStyleCnt="10"/>
      <dgm:spPr/>
      <dgm:t>
        <a:bodyPr/>
        <a:lstStyle/>
        <a:p>
          <a:endParaRPr lang="en-US"/>
        </a:p>
      </dgm:t>
    </dgm:pt>
    <dgm:pt modelId="{CAD408CD-411A-7041-AF93-7B24FD8E44A2}" type="pres">
      <dgm:prSet presAssocID="{38B16CA6-8C1C-F64F-8B1A-6DED01A51DCE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1A7DA-4F07-FE4A-BD24-BA56747DC054}" type="pres">
      <dgm:prSet presAssocID="{680B0518-A3BF-6C40-ACD4-BB0B5D146179}" presName="parTrans" presStyleLbl="bgSibTrans2D1" presStyleIdx="3" presStyleCnt="10"/>
      <dgm:spPr/>
      <dgm:t>
        <a:bodyPr/>
        <a:lstStyle/>
        <a:p>
          <a:endParaRPr lang="en-US"/>
        </a:p>
      </dgm:t>
    </dgm:pt>
    <dgm:pt modelId="{5FC8C2A7-5292-E946-AD04-822EF7300810}" type="pres">
      <dgm:prSet presAssocID="{1422419E-D7EC-0643-B4BD-06530899A6C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6CBB2-51C2-DD49-8504-4F2A1AD07EB6}" type="pres">
      <dgm:prSet presAssocID="{CBD13615-ED4A-9D48-BD88-DB576DF95EE8}" presName="parTrans" presStyleLbl="bgSibTrans2D1" presStyleIdx="4" presStyleCnt="10"/>
      <dgm:spPr/>
      <dgm:t>
        <a:bodyPr/>
        <a:lstStyle/>
        <a:p>
          <a:endParaRPr lang="en-US"/>
        </a:p>
      </dgm:t>
    </dgm:pt>
    <dgm:pt modelId="{883C5A46-418C-D54D-B3F3-58BEC5B70438}" type="pres">
      <dgm:prSet presAssocID="{9FF2B598-61C7-2847-9311-FE607CAAC76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B6BE4-F229-2E49-84EA-C487D658A4F8}" type="pres">
      <dgm:prSet presAssocID="{18DE3AAE-1EAC-A54C-90FD-EDB3293B2117}" presName="parTrans" presStyleLbl="bgSibTrans2D1" presStyleIdx="5" presStyleCnt="10"/>
      <dgm:spPr/>
      <dgm:t>
        <a:bodyPr/>
        <a:lstStyle/>
        <a:p>
          <a:endParaRPr lang="en-US"/>
        </a:p>
      </dgm:t>
    </dgm:pt>
    <dgm:pt modelId="{CC3369EB-CFF1-254E-8112-FB8895111C88}" type="pres">
      <dgm:prSet presAssocID="{61421792-6F6A-B04C-92EF-7CE5B194B5B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D0E0C-3C9E-1547-BBD0-55DFEC1BA834}" type="pres">
      <dgm:prSet presAssocID="{0690C889-8E2E-2B4F-9C52-6F98922ABDE2}" presName="parTrans" presStyleLbl="bgSibTrans2D1" presStyleIdx="6" presStyleCnt="10"/>
      <dgm:spPr/>
      <dgm:t>
        <a:bodyPr/>
        <a:lstStyle/>
        <a:p>
          <a:endParaRPr lang="en-US"/>
        </a:p>
      </dgm:t>
    </dgm:pt>
    <dgm:pt modelId="{9832E775-E6B3-654A-9D5C-3B04EC6E6603}" type="pres">
      <dgm:prSet presAssocID="{61DE9C1E-C53C-994E-9E5D-98C2EE93790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127FD-1BE7-C245-B0A5-1D84EF61497F}" type="pres">
      <dgm:prSet presAssocID="{0E35083F-9AFA-094F-A63B-48C9C1CB3D8F}" presName="parTrans" presStyleLbl="bgSibTrans2D1" presStyleIdx="7" presStyleCnt="10"/>
      <dgm:spPr/>
      <dgm:t>
        <a:bodyPr/>
        <a:lstStyle/>
        <a:p>
          <a:endParaRPr lang="en-US"/>
        </a:p>
      </dgm:t>
    </dgm:pt>
    <dgm:pt modelId="{E6A3B7B1-0CE1-2247-9A2B-CF362CC292DB}" type="pres">
      <dgm:prSet presAssocID="{C656DE5F-84EE-A44D-B07B-77512F9CE44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21CAA-B50C-B84E-8A9B-FF1B6F9866C9}" type="pres">
      <dgm:prSet presAssocID="{5C72DEE1-9830-984C-A42A-6F46B983D02A}" presName="parTrans" presStyleLbl="bgSibTrans2D1" presStyleIdx="8" presStyleCnt="10"/>
      <dgm:spPr/>
      <dgm:t>
        <a:bodyPr/>
        <a:lstStyle/>
        <a:p>
          <a:endParaRPr lang="en-US"/>
        </a:p>
      </dgm:t>
    </dgm:pt>
    <dgm:pt modelId="{FE5F201C-F048-484A-9B6A-1813A843BA08}" type="pres">
      <dgm:prSet presAssocID="{36BBF405-3033-5341-B610-067C1AC4C7D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25E41-3E05-FA49-925C-053FC7713503}" type="pres">
      <dgm:prSet presAssocID="{D5A3C904-99AE-044B-8A1D-7AEE86BE499D}" presName="parTrans" presStyleLbl="bgSibTrans2D1" presStyleIdx="9" presStyleCnt="10"/>
      <dgm:spPr/>
      <dgm:t>
        <a:bodyPr/>
        <a:lstStyle/>
        <a:p>
          <a:endParaRPr lang="en-US"/>
        </a:p>
      </dgm:t>
    </dgm:pt>
    <dgm:pt modelId="{CFB5D5DF-08AC-1245-B076-1879F34BD2CE}" type="pres">
      <dgm:prSet presAssocID="{20A0B9B1-2C43-264D-B618-B5E17365A98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9419FF-DF62-6147-9BB4-C857159FF906}" type="presOf" srcId="{70AFDAEF-479C-1F49-9A86-E9848D06FC37}" destId="{17BD176E-8D5E-8842-91D3-2FE0496C49FB}" srcOrd="0" destOrd="0" presId="urn:microsoft.com/office/officeart/2005/8/layout/radial4"/>
    <dgm:cxn modelId="{15769B01-A830-BD47-8CA4-AEAC2056F02D}" type="presOf" srcId="{49457642-79E2-4841-AE20-D625237E4857}" destId="{5975EAF9-12B0-4F4B-9D8B-837566F9AE83}" srcOrd="0" destOrd="0" presId="urn:microsoft.com/office/officeart/2005/8/layout/radial4"/>
    <dgm:cxn modelId="{7D087361-EBD6-EF49-8A5A-62438C8AF479}" type="presOf" srcId="{38B16CA6-8C1C-F64F-8B1A-6DED01A51DCE}" destId="{CAD408CD-411A-7041-AF93-7B24FD8E44A2}" srcOrd="0" destOrd="0" presId="urn:microsoft.com/office/officeart/2005/8/layout/radial4"/>
    <dgm:cxn modelId="{B738ADF6-1FCB-244A-BADC-59596C373F86}" srcId="{EFD60B91-DA00-7846-9AB1-8762E4575F6D}" destId="{38B16CA6-8C1C-F64F-8B1A-6DED01A51DCE}" srcOrd="2" destOrd="0" parTransId="{61624B1A-9559-694D-8686-7107AD3D2547}" sibTransId="{6892E79B-3C3E-004D-A32F-6CD818694858}"/>
    <dgm:cxn modelId="{D23C4811-E08E-C74A-93F3-F5226B9F02EF}" type="presOf" srcId="{5C72DEE1-9830-984C-A42A-6F46B983D02A}" destId="{13A21CAA-B50C-B84E-8A9B-FF1B6F9866C9}" srcOrd="0" destOrd="0" presId="urn:microsoft.com/office/officeart/2005/8/layout/radial4"/>
    <dgm:cxn modelId="{45A00702-6BF1-8E44-BEDF-D42C7A0E5F31}" type="presOf" srcId="{1422419E-D7EC-0643-B4BD-06530899A6C3}" destId="{5FC8C2A7-5292-E946-AD04-822EF7300810}" srcOrd="0" destOrd="0" presId="urn:microsoft.com/office/officeart/2005/8/layout/radial4"/>
    <dgm:cxn modelId="{C00DCEFE-A4DF-5E40-83E6-01022C42A78E}" type="presOf" srcId="{154740F1-EE4A-274E-8F40-74B4088F8E7F}" destId="{F1389631-F9CA-A84A-A628-141120244DAE}" srcOrd="0" destOrd="0" presId="urn:microsoft.com/office/officeart/2005/8/layout/radial4"/>
    <dgm:cxn modelId="{F41962DB-847F-6F4F-BA07-476891B84C8D}" srcId="{EFD60B91-DA00-7846-9AB1-8762E4575F6D}" destId="{61421792-6F6A-B04C-92EF-7CE5B194B5B0}" srcOrd="5" destOrd="0" parTransId="{18DE3AAE-1EAC-A54C-90FD-EDB3293B2117}" sibTransId="{66620A92-616F-F14C-A734-04C8FC1AB428}"/>
    <dgm:cxn modelId="{04D47F1B-81F9-174F-A752-EEAE93B12388}" type="presOf" srcId="{20A0B9B1-2C43-264D-B618-B5E17365A98F}" destId="{CFB5D5DF-08AC-1245-B076-1879F34BD2CE}" srcOrd="0" destOrd="0" presId="urn:microsoft.com/office/officeart/2005/8/layout/radial4"/>
    <dgm:cxn modelId="{2E4C7C25-C706-9D47-A376-CAAA149B139E}" type="presOf" srcId="{C656DE5F-84EE-A44D-B07B-77512F9CE449}" destId="{E6A3B7B1-0CE1-2247-9A2B-CF362CC292DB}" srcOrd="0" destOrd="0" presId="urn:microsoft.com/office/officeart/2005/8/layout/radial4"/>
    <dgm:cxn modelId="{508AC905-EDDA-294F-8C54-179EF5D9C0AA}" srcId="{EFD60B91-DA00-7846-9AB1-8762E4575F6D}" destId="{9FF2B598-61C7-2847-9311-FE607CAAC767}" srcOrd="4" destOrd="0" parTransId="{CBD13615-ED4A-9D48-BD88-DB576DF95EE8}" sibTransId="{F698D49A-A7F3-D84E-9B16-5979E3F4A3E6}"/>
    <dgm:cxn modelId="{1544C452-CB25-DD46-910D-C40EE7FF8BD0}" srcId="{278DED56-4948-9049-8675-8B355E98ABBF}" destId="{EFD60B91-DA00-7846-9AB1-8762E4575F6D}" srcOrd="0" destOrd="0" parTransId="{DD617D7B-81B4-7D48-825B-2017641C1F2D}" sibTransId="{0D3DA597-CEEA-3148-B6E4-30220C358C72}"/>
    <dgm:cxn modelId="{8C4F7068-B5F1-F14B-8F70-BFFDEB597BB1}" srcId="{EFD60B91-DA00-7846-9AB1-8762E4575F6D}" destId="{70AFDAEF-479C-1F49-9A86-E9848D06FC37}" srcOrd="0" destOrd="0" parTransId="{154740F1-EE4A-274E-8F40-74B4088F8E7F}" sibTransId="{DEEE310A-6E2B-3E48-8A01-DAB18AA39FAF}"/>
    <dgm:cxn modelId="{FB022A64-1C6F-F947-8129-424BF7A9DE26}" srcId="{EFD60B91-DA00-7846-9AB1-8762E4575F6D}" destId="{20A0B9B1-2C43-264D-B618-B5E17365A98F}" srcOrd="9" destOrd="0" parTransId="{D5A3C904-99AE-044B-8A1D-7AEE86BE499D}" sibTransId="{AB995E5C-EC4F-6045-8297-9B7360BE6274}"/>
    <dgm:cxn modelId="{D2C510A6-FB39-E043-9838-1977D8FF90BD}" srcId="{EFD60B91-DA00-7846-9AB1-8762E4575F6D}" destId="{1D04ECAB-5FD6-5D4B-82F2-FFDE49CFA5E4}" srcOrd="1" destOrd="0" parTransId="{49457642-79E2-4841-AE20-D625237E4857}" sibTransId="{37DD235F-5277-1949-B5C8-AAB942E90734}"/>
    <dgm:cxn modelId="{2FD00B25-205D-EF4E-A48D-186DFAA8A0DA}" srcId="{EFD60B91-DA00-7846-9AB1-8762E4575F6D}" destId="{C656DE5F-84EE-A44D-B07B-77512F9CE449}" srcOrd="7" destOrd="0" parTransId="{0E35083F-9AFA-094F-A63B-48C9C1CB3D8F}" sibTransId="{3325C0DE-545D-DB43-8674-E628599CBF59}"/>
    <dgm:cxn modelId="{1BB96DC1-32B6-EB41-A1AB-4D331FE015B5}" type="presOf" srcId="{18DE3AAE-1EAC-A54C-90FD-EDB3293B2117}" destId="{667B6BE4-F229-2E49-84EA-C487D658A4F8}" srcOrd="0" destOrd="0" presId="urn:microsoft.com/office/officeart/2005/8/layout/radial4"/>
    <dgm:cxn modelId="{7C34D06E-D4A8-6246-844A-A6D44134B1B7}" srcId="{EFD60B91-DA00-7846-9AB1-8762E4575F6D}" destId="{36BBF405-3033-5341-B610-067C1AC4C7D9}" srcOrd="8" destOrd="0" parTransId="{5C72DEE1-9830-984C-A42A-6F46B983D02A}" sibTransId="{0C11471D-D789-204F-AF91-FB91040D2F5D}"/>
    <dgm:cxn modelId="{87104647-9B51-6248-A3A5-20C1017BC57D}" type="presOf" srcId="{61421792-6F6A-B04C-92EF-7CE5B194B5B0}" destId="{CC3369EB-CFF1-254E-8112-FB8895111C88}" srcOrd="0" destOrd="0" presId="urn:microsoft.com/office/officeart/2005/8/layout/radial4"/>
    <dgm:cxn modelId="{17D3D45B-EE85-6B4F-B5B4-80A289936259}" type="presOf" srcId="{36BBF405-3033-5341-B610-067C1AC4C7D9}" destId="{FE5F201C-F048-484A-9B6A-1813A843BA08}" srcOrd="0" destOrd="0" presId="urn:microsoft.com/office/officeart/2005/8/layout/radial4"/>
    <dgm:cxn modelId="{592E186B-2810-1A41-81FE-3D37F2E9262B}" type="presOf" srcId="{EFD60B91-DA00-7846-9AB1-8762E4575F6D}" destId="{62DBC484-6FFA-1242-9D1E-A107BF3ED191}" srcOrd="0" destOrd="0" presId="urn:microsoft.com/office/officeart/2005/8/layout/radial4"/>
    <dgm:cxn modelId="{3946C30A-9367-D64D-A8CF-73BF34596AF2}" type="presOf" srcId="{61624B1A-9559-694D-8686-7107AD3D2547}" destId="{3EFE4ABC-9590-FB4E-9469-D342398244F7}" srcOrd="0" destOrd="0" presId="urn:microsoft.com/office/officeart/2005/8/layout/radial4"/>
    <dgm:cxn modelId="{2E6AEB05-7741-6540-99AC-12EDC406F603}" type="presOf" srcId="{D5A3C904-99AE-044B-8A1D-7AEE86BE499D}" destId="{48A25E41-3E05-FA49-925C-053FC7713503}" srcOrd="0" destOrd="0" presId="urn:microsoft.com/office/officeart/2005/8/layout/radial4"/>
    <dgm:cxn modelId="{225AE704-2D60-A443-85F6-48A55EB58A71}" type="presOf" srcId="{680B0518-A3BF-6C40-ACD4-BB0B5D146179}" destId="{3251A7DA-4F07-FE4A-BD24-BA56747DC054}" srcOrd="0" destOrd="0" presId="urn:microsoft.com/office/officeart/2005/8/layout/radial4"/>
    <dgm:cxn modelId="{BEC4D276-C2AD-3F4A-AE39-2BBC63E5BA5E}" type="presOf" srcId="{CBD13615-ED4A-9D48-BD88-DB576DF95EE8}" destId="{B606CBB2-51C2-DD49-8504-4F2A1AD07EB6}" srcOrd="0" destOrd="0" presId="urn:microsoft.com/office/officeart/2005/8/layout/radial4"/>
    <dgm:cxn modelId="{8E79F4CC-A11C-6A4C-80CE-3CCBD2122E99}" type="presOf" srcId="{1D04ECAB-5FD6-5D4B-82F2-FFDE49CFA5E4}" destId="{88CCC082-B792-4D4B-9F1E-A7F8967FDB3D}" srcOrd="0" destOrd="0" presId="urn:microsoft.com/office/officeart/2005/8/layout/radial4"/>
    <dgm:cxn modelId="{5F98EB4A-E294-7F42-BBA2-7D669143C7E2}" srcId="{EFD60B91-DA00-7846-9AB1-8762E4575F6D}" destId="{1422419E-D7EC-0643-B4BD-06530899A6C3}" srcOrd="3" destOrd="0" parTransId="{680B0518-A3BF-6C40-ACD4-BB0B5D146179}" sibTransId="{D20CFA85-A476-AB42-8EC9-EEB18B9A3F0A}"/>
    <dgm:cxn modelId="{9BDC03FF-DD3F-FE4C-BCF6-934B2C41EF1C}" srcId="{EFD60B91-DA00-7846-9AB1-8762E4575F6D}" destId="{61DE9C1E-C53C-994E-9E5D-98C2EE93790C}" srcOrd="6" destOrd="0" parTransId="{0690C889-8E2E-2B4F-9C52-6F98922ABDE2}" sibTransId="{AF8CDED9-58C5-2E46-8517-6A59935347FD}"/>
    <dgm:cxn modelId="{74F4C2B4-95D9-384B-AC33-711096748503}" type="presOf" srcId="{278DED56-4948-9049-8675-8B355E98ABBF}" destId="{481DE8DE-CEA0-074B-AC82-83DFD7E7D3FD}" srcOrd="0" destOrd="0" presId="urn:microsoft.com/office/officeart/2005/8/layout/radial4"/>
    <dgm:cxn modelId="{E1BE5FF1-0B0D-4348-BAD7-B1DC0C875AD1}" type="presOf" srcId="{0E35083F-9AFA-094F-A63B-48C9C1CB3D8F}" destId="{1A7127FD-1BE7-C245-B0A5-1D84EF61497F}" srcOrd="0" destOrd="0" presId="urn:microsoft.com/office/officeart/2005/8/layout/radial4"/>
    <dgm:cxn modelId="{5A9878C4-7BB0-784B-80D9-07753FA708B2}" type="presOf" srcId="{61DE9C1E-C53C-994E-9E5D-98C2EE93790C}" destId="{9832E775-E6B3-654A-9D5C-3B04EC6E6603}" srcOrd="0" destOrd="0" presId="urn:microsoft.com/office/officeart/2005/8/layout/radial4"/>
    <dgm:cxn modelId="{CD04F5BA-6440-624A-B8B4-B1E5337E98D6}" type="presOf" srcId="{0690C889-8E2E-2B4F-9C52-6F98922ABDE2}" destId="{A3CD0E0C-3C9E-1547-BBD0-55DFEC1BA834}" srcOrd="0" destOrd="0" presId="urn:microsoft.com/office/officeart/2005/8/layout/radial4"/>
    <dgm:cxn modelId="{2E41EC3B-5E1E-0542-B426-1C62F65E8D77}" type="presOf" srcId="{9FF2B598-61C7-2847-9311-FE607CAAC767}" destId="{883C5A46-418C-D54D-B3F3-58BEC5B70438}" srcOrd="0" destOrd="0" presId="urn:microsoft.com/office/officeart/2005/8/layout/radial4"/>
    <dgm:cxn modelId="{630121A0-607F-554D-8C56-B46A3BCD78F3}" type="presParOf" srcId="{481DE8DE-CEA0-074B-AC82-83DFD7E7D3FD}" destId="{62DBC484-6FFA-1242-9D1E-A107BF3ED191}" srcOrd="0" destOrd="0" presId="urn:microsoft.com/office/officeart/2005/8/layout/radial4"/>
    <dgm:cxn modelId="{42EAA8DE-DEBB-4A4E-B74E-E908D5BF7327}" type="presParOf" srcId="{481DE8DE-CEA0-074B-AC82-83DFD7E7D3FD}" destId="{F1389631-F9CA-A84A-A628-141120244DAE}" srcOrd="1" destOrd="0" presId="urn:microsoft.com/office/officeart/2005/8/layout/radial4"/>
    <dgm:cxn modelId="{948CCB15-3A82-894B-A3DC-2B91AE2A99A7}" type="presParOf" srcId="{481DE8DE-CEA0-074B-AC82-83DFD7E7D3FD}" destId="{17BD176E-8D5E-8842-91D3-2FE0496C49FB}" srcOrd="2" destOrd="0" presId="urn:microsoft.com/office/officeart/2005/8/layout/radial4"/>
    <dgm:cxn modelId="{1C6D5B53-84F5-7944-89CC-4258F4B31E7D}" type="presParOf" srcId="{481DE8DE-CEA0-074B-AC82-83DFD7E7D3FD}" destId="{5975EAF9-12B0-4F4B-9D8B-837566F9AE83}" srcOrd="3" destOrd="0" presId="urn:microsoft.com/office/officeart/2005/8/layout/radial4"/>
    <dgm:cxn modelId="{89C886AD-F6C1-694B-9E46-6FBC3ACCC6EE}" type="presParOf" srcId="{481DE8DE-CEA0-074B-AC82-83DFD7E7D3FD}" destId="{88CCC082-B792-4D4B-9F1E-A7F8967FDB3D}" srcOrd="4" destOrd="0" presId="urn:microsoft.com/office/officeart/2005/8/layout/radial4"/>
    <dgm:cxn modelId="{89923118-F324-B546-84E4-8D27F93EC732}" type="presParOf" srcId="{481DE8DE-CEA0-074B-AC82-83DFD7E7D3FD}" destId="{3EFE4ABC-9590-FB4E-9469-D342398244F7}" srcOrd="5" destOrd="0" presId="urn:microsoft.com/office/officeart/2005/8/layout/radial4"/>
    <dgm:cxn modelId="{F344DE5B-F343-D14B-A1CB-A7963079A26C}" type="presParOf" srcId="{481DE8DE-CEA0-074B-AC82-83DFD7E7D3FD}" destId="{CAD408CD-411A-7041-AF93-7B24FD8E44A2}" srcOrd="6" destOrd="0" presId="urn:microsoft.com/office/officeart/2005/8/layout/radial4"/>
    <dgm:cxn modelId="{00652CD3-6F7F-0440-BE29-FBF494DEF290}" type="presParOf" srcId="{481DE8DE-CEA0-074B-AC82-83DFD7E7D3FD}" destId="{3251A7DA-4F07-FE4A-BD24-BA56747DC054}" srcOrd="7" destOrd="0" presId="urn:microsoft.com/office/officeart/2005/8/layout/radial4"/>
    <dgm:cxn modelId="{E00C90DC-944E-0C40-B26F-69C0AD987DDC}" type="presParOf" srcId="{481DE8DE-CEA0-074B-AC82-83DFD7E7D3FD}" destId="{5FC8C2A7-5292-E946-AD04-822EF7300810}" srcOrd="8" destOrd="0" presId="urn:microsoft.com/office/officeart/2005/8/layout/radial4"/>
    <dgm:cxn modelId="{08DB5334-2DDA-C843-847C-E74215FFAD49}" type="presParOf" srcId="{481DE8DE-CEA0-074B-AC82-83DFD7E7D3FD}" destId="{B606CBB2-51C2-DD49-8504-4F2A1AD07EB6}" srcOrd="9" destOrd="0" presId="urn:microsoft.com/office/officeart/2005/8/layout/radial4"/>
    <dgm:cxn modelId="{72EEB2CF-75E4-DE48-AD1B-A8215C83BC73}" type="presParOf" srcId="{481DE8DE-CEA0-074B-AC82-83DFD7E7D3FD}" destId="{883C5A46-418C-D54D-B3F3-58BEC5B70438}" srcOrd="10" destOrd="0" presId="urn:microsoft.com/office/officeart/2005/8/layout/radial4"/>
    <dgm:cxn modelId="{23ABA68F-D375-434C-AAB7-F16A685448BE}" type="presParOf" srcId="{481DE8DE-CEA0-074B-AC82-83DFD7E7D3FD}" destId="{667B6BE4-F229-2E49-84EA-C487D658A4F8}" srcOrd="11" destOrd="0" presId="urn:microsoft.com/office/officeart/2005/8/layout/radial4"/>
    <dgm:cxn modelId="{68ABEDE0-D904-1C45-92C6-64FB93032CF0}" type="presParOf" srcId="{481DE8DE-CEA0-074B-AC82-83DFD7E7D3FD}" destId="{CC3369EB-CFF1-254E-8112-FB8895111C88}" srcOrd="12" destOrd="0" presId="urn:microsoft.com/office/officeart/2005/8/layout/radial4"/>
    <dgm:cxn modelId="{E5F8DB41-1965-4247-A6F8-90820083FBCE}" type="presParOf" srcId="{481DE8DE-CEA0-074B-AC82-83DFD7E7D3FD}" destId="{A3CD0E0C-3C9E-1547-BBD0-55DFEC1BA834}" srcOrd="13" destOrd="0" presId="urn:microsoft.com/office/officeart/2005/8/layout/radial4"/>
    <dgm:cxn modelId="{87566A98-5534-224B-A5AC-D5067CDC9D5F}" type="presParOf" srcId="{481DE8DE-CEA0-074B-AC82-83DFD7E7D3FD}" destId="{9832E775-E6B3-654A-9D5C-3B04EC6E6603}" srcOrd="14" destOrd="0" presId="urn:microsoft.com/office/officeart/2005/8/layout/radial4"/>
    <dgm:cxn modelId="{F5F4F4B0-624E-3D42-BD80-42DC59E51013}" type="presParOf" srcId="{481DE8DE-CEA0-074B-AC82-83DFD7E7D3FD}" destId="{1A7127FD-1BE7-C245-B0A5-1D84EF61497F}" srcOrd="15" destOrd="0" presId="urn:microsoft.com/office/officeart/2005/8/layout/radial4"/>
    <dgm:cxn modelId="{2657C956-A0C6-2844-8C88-8CE9E1E030F7}" type="presParOf" srcId="{481DE8DE-CEA0-074B-AC82-83DFD7E7D3FD}" destId="{E6A3B7B1-0CE1-2247-9A2B-CF362CC292DB}" srcOrd="16" destOrd="0" presId="urn:microsoft.com/office/officeart/2005/8/layout/radial4"/>
    <dgm:cxn modelId="{4F7B76F1-E3A9-9243-835D-6D5BA0A0AC48}" type="presParOf" srcId="{481DE8DE-CEA0-074B-AC82-83DFD7E7D3FD}" destId="{13A21CAA-B50C-B84E-8A9B-FF1B6F9866C9}" srcOrd="17" destOrd="0" presId="urn:microsoft.com/office/officeart/2005/8/layout/radial4"/>
    <dgm:cxn modelId="{5B634916-CB86-724C-B090-D59CCE0D6FBD}" type="presParOf" srcId="{481DE8DE-CEA0-074B-AC82-83DFD7E7D3FD}" destId="{FE5F201C-F048-484A-9B6A-1813A843BA08}" srcOrd="18" destOrd="0" presId="urn:microsoft.com/office/officeart/2005/8/layout/radial4"/>
    <dgm:cxn modelId="{9CEE7477-FB57-C943-8275-4889B5F4037F}" type="presParOf" srcId="{481DE8DE-CEA0-074B-AC82-83DFD7E7D3FD}" destId="{48A25E41-3E05-FA49-925C-053FC7713503}" srcOrd="19" destOrd="0" presId="urn:microsoft.com/office/officeart/2005/8/layout/radial4"/>
    <dgm:cxn modelId="{1BE8D6F7-37D7-834C-9162-77D3568E0ED8}" type="presParOf" srcId="{481DE8DE-CEA0-074B-AC82-83DFD7E7D3FD}" destId="{CFB5D5DF-08AC-1245-B076-1879F34BD2CE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FAA46E-3F9D-B84D-A7FE-8350C524C022}" type="doc">
      <dgm:prSet loTypeId="urn:microsoft.com/office/officeart/2005/8/layout/bList2" loCatId="list" qsTypeId="urn:microsoft.com/office/officeart/2005/8/quickstyle/simple4" qsCatId="simple" csTypeId="urn:microsoft.com/office/officeart/2005/8/colors/accent1_2" csCatId="accent1" phldr="1"/>
      <dgm:spPr/>
    </dgm:pt>
    <dgm:pt modelId="{7ED9F457-9848-CD47-9C0D-E0185094411B}">
      <dgm:prSet custT="1"/>
      <dgm:spPr>
        <a:effectLst>
          <a:outerShdw blurRad="136525" dist="38100" dir="2700000" algn="tl" rotWithShape="0">
            <a:schemeClr val="tx2">
              <a:lumMod val="20000"/>
              <a:lumOff val="80000"/>
              <a:alpha val="43000"/>
            </a:schemeClr>
          </a:outerShdw>
          <a:softEdge rad="88900"/>
        </a:effectLst>
      </dgm:spPr>
      <dgm:t>
        <a:bodyPr/>
        <a:lstStyle/>
        <a:p>
          <a:r>
            <a:rPr kumimoji="1" lang="it-IT" sz="2400" noProof="0" dirty="0" smtClean="0">
              <a:latin typeface="Arno Pro" charset="0"/>
              <a:ea typeface="ヒラギノ角ゴ Pro W3" charset="0"/>
              <a:cs typeface="ヒラギノ角ゴ Pro W3" charset="0"/>
            </a:rPr>
            <a:t>Essere residente in Lussemburgo da almeno cinque (</a:t>
          </a:r>
          <a:r>
            <a:rPr kumimoji="1" lang="it-IT" sz="2400" noProof="0" dirty="0" err="1" smtClean="0">
              <a:latin typeface="Arno Pro" charset="0"/>
              <a:ea typeface="ヒラギノ角ゴ Pro W3" charset="0"/>
              <a:cs typeface="ヒラギノ角ゴ Pro W3" charset="0"/>
            </a:rPr>
            <a:t>5</a:t>
          </a:r>
          <a:r>
            <a:rPr kumimoji="1" lang="it-IT" sz="2400" noProof="0" dirty="0" smtClean="0">
              <a:latin typeface="Arno Pro" charset="0"/>
              <a:ea typeface="ヒラギノ角ゴ Pro W3" charset="0"/>
              <a:cs typeface="ヒラギノ角ゴ Pro W3" charset="0"/>
            </a:rPr>
            <a:t>) anni</a:t>
          </a:r>
          <a:endParaRPr kumimoji="1" lang="it-IT" altLang="ja-JP" sz="2400" noProof="0" dirty="0" smtClean="0">
            <a:latin typeface="Arno Pro" charset="0"/>
            <a:ea typeface="ヒラギノ角ゴ Pro W3" charset="0"/>
            <a:cs typeface="ヒラギノ角ゴ Pro W3" charset="0"/>
          </a:endParaRPr>
        </a:p>
      </dgm:t>
    </dgm:pt>
    <dgm:pt modelId="{48301B36-3032-1949-B4E8-393D61F11A45}" type="parTrans" cxnId="{D8B3F52F-92A8-0A4D-824C-9F54922B192A}">
      <dgm:prSet/>
      <dgm:spPr/>
      <dgm:t>
        <a:bodyPr/>
        <a:lstStyle/>
        <a:p>
          <a:endParaRPr lang="en-US"/>
        </a:p>
      </dgm:t>
    </dgm:pt>
    <dgm:pt modelId="{73067A01-D351-0242-8F25-3353C502D783}" type="sibTrans" cxnId="{D8B3F52F-92A8-0A4D-824C-9F54922B192A}">
      <dgm:prSet/>
      <dgm:spPr/>
      <dgm:t>
        <a:bodyPr/>
        <a:lstStyle/>
        <a:p>
          <a:endParaRPr lang="en-US"/>
        </a:p>
      </dgm:t>
    </dgm:pt>
    <dgm:pt modelId="{1DF8741A-DE6B-D74A-AB94-1671D07C0F3A}">
      <dgm:prSet custT="1"/>
      <dgm:spPr>
        <a:effectLst>
          <a:softEdge rad="88900"/>
        </a:effectLst>
      </dgm:spPr>
      <dgm:t>
        <a:bodyPr/>
        <a:lstStyle/>
        <a:p>
          <a:r>
            <a:rPr kumimoji="1" lang="it-IT" sz="2400" noProof="0" dirty="0" smtClean="0">
              <a:latin typeface="Arno Pro" charset="0"/>
              <a:ea typeface="ヒラギノ角ゴ Pro W3" charset="0"/>
              <a:cs typeface="ヒラギノ角ゴ Pro W3" charset="0"/>
            </a:rPr>
            <a:t>Avere 18 anni il giorno delle elezioni</a:t>
          </a:r>
          <a:endParaRPr kumimoji="1" lang="it-IT" sz="2400" noProof="0" dirty="0" smtClean="0">
            <a:latin typeface="Arno Pro" charset="0"/>
            <a:ea typeface="ヒラギノ角ゴ Pro W3" charset="0"/>
            <a:cs typeface="ヒラギノ角ゴ Pro W3" charset="0"/>
          </a:endParaRPr>
        </a:p>
      </dgm:t>
    </dgm:pt>
    <dgm:pt modelId="{C15A26DF-B50D-3C42-B781-6C1B2B71CDDB}" type="parTrans" cxnId="{813B36A8-19F9-3345-8920-A3DBEE67085C}">
      <dgm:prSet/>
      <dgm:spPr/>
      <dgm:t>
        <a:bodyPr/>
        <a:lstStyle/>
        <a:p>
          <a:endParaRPr lang="en-US"/>
        </a:p>
      </dgm:t>
    </dgm:pt>
    <dgm:pt modelId="{E0FD0768-9988-9547-992E-46A281DE56D4}" type="sibTrans" cxnId="{813B36A8-19F9-3345-8920-A3DBEE67085C}">
      <dgm:prSet/>
      <dgm:spPr/>
      <dgm:t>
        <a:bodyPr/>
        <a:lstStyle/>
        <a:p>
          <a:endParaRPr lang="en-US"/>
        </a:p>
      </dgm:t>
    </dgm:pt>
    <dgm:pt modelId="{71D6BA54-6DE3-CE4C-81E8-7EEBA6F6E025}">
      <dgm:prSet custT="1"/>
      <dgm:spPr>
        <a:effectLst>
          <a:softEdge rad="88900"/>
        </a:effectLst>
      </dgm:spPr>
      <dgm:t>
        <a:bodyPr/>
        <a:lstStyle/>
        <a:p>
          <a:pPr algn="ctr"/>
          <a:r>
            <a:rPr lang="it-IT" sz="2400" noProof="0" dirty="0" smtClean="0">
              <a:solidFill>
                <a:schemeClr val="bg1"/>
              </a:solidFill>
              <a:latin typeface="Times New Roman" charset="0"/>
              <a:cs typeface="Times New Roman" charset="0"/>
            </a:rPr>
            <a:t>Iscriversi nelle lista elettorale del proprio comune di residenza</a:t>
          </a:r>
          <a:endParaRPr lang="it-IT" sz="2400" noProof="0" dirty="0" smtClean="0">
            <a:solidFill>
              <a:schemeClr val="bg1"/>
            </a:solidFill>
            <a:latin typeface="Times New Roman" charset="0"/>
            <a:cs typeface="Times New Roman" charset="0"/>
          </a:endParaRPr>
        </a:p>
      </dgm:t>
    </dgm:pt>
    <dgm:pt modelId="{CC1DFB42-52D8-C744-8897-DDD7B7492B06}" type="parTrans" cxnId="{3E7F13B4-5C10-FA43-8A07-538205C34062}">
      <dgm:prSet/>
      <dgm:spPr/>
      <dgm:t>
        <a:bodyPr/>
        <a:lstStyle/>
        <a:p>
          <a:endParaRPr lang="en-US"/>
        </a:p>
      </dgm:t>
    </dgm:pt>
    <dgm:pt modelId="{EB92D3C9-5DCA-964D-8D6C-B0F2F9B40283}" type="sibTrans" cxnId="{3E7F13B4-5C10-FA43-8A07-538205C34062}">
      <dgm:prSet/>
      <dgm:spPr/>
      <dgm:t>
        <a:bodyPr/>
        <a:lstStyle/>
        <a:p>
          <a:endParaRPr lang="en-US"/>
        </a:p>
      </dgm:t>
    </dgm:pt>
    <dgm:pt modelId="{DF759A9B-0AE3-2140-B6C4-29CFD949B799}" type="pres">
      <dgm:prSet presAssocID="{8EFAA46E-3F9D-B84D-A7FE-8350C524C022}" presName="diagram" presStyleCnt="0">
        <dgm:presLayoutVars>
          <dgm:dir/>
          <dgm:animLvl val="lvl"/>
          <dgm:resizeHandles val="exact"/>
        </dgm:presLayoutVars>
      </dgm:prSet>
      <dgm:spPr/>
    </dgm:pt>
    <dgm:pt modelId="{CB3C0B03-D799-6C4A-9B16-585C9AA8F9CD}" type="pres">
      <dgm:prSet presAssocID="{7ED9F457-9848-CD47-9C0D-E0185094411B}" presName="compNode" presStyleCnt="0"/>
      <dgm:spPr/>
    </dgm:pt>
    <dgm:pt modelId="{3B215C26-6EA0-0C47-9162-B4E028262E74}" type="pres">
      <dgm:prSet presAssocID="{7ED9F457-9848-CD47-9C0D-E0185094411B}" presName="childRect" presStyleLbl="bgAcc1" presStyleIdx="0" presStyleCnt="3" custScaleX="168421" custScaleY="486027" custLinFactNeighborX="-12597" custLinFactNeighborY="-19510">
        <dgm:presLayoutVars>
          <dgm:bulletEnabled val="1"/>
        </dgm:presLayoutVars>
      </dgm:prSet>
      <dgm:spPr>
        <a:noFill/>
        <a:ln w="38100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488F827-6349-7E4E-A28F-BB7844C6582B}" type="pres">
      <dgm:prSet presAssocID="{7ED9F457-9848-CD47-9C0D-E0185094411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05EC8-B3B4-2740-BBFB-A74EE15CA735}" type="pres">
      <dgm:prSet presAssocID="{7ED9F457-9848-CD47-9C0D-E0185094411B}" presName="parentRect" presStyleLbl="alignNode1" presStyleIdx="0" presStyleCnt="3" custScaleX="211598" custScaleY="544828" custLinFactNeighborX="-232" custLinFactNeighborY="4863"/>
      <dgm:spPr/>
      <dgm:t>
        <a:bodyPr/>
        <a:lstStyle/>
        <a:p>
          <a:endParaRPr lang="en-US"/>
        </a:p>
      </dgm:t>
    </dgm:pt>
    <dgm:pt modelId="{C4763F76-3E1B-F346-870E-4680E415B5DA}" type="pres">
      <dgm:prSet presAssocID="{7ED9F457-9848-CD47-9C0D-E0185094411B}" presName="adorn" presStyleLbl="fgAccFollowNode1" presStyleIdx="0" presStyleCnt="3" custLinFactX="-50240" custLinFactY="-197634" custLinFactNeighborX="-100000" custLinFactNeighborY="-200000"/>
      <dgm:spPr/>
    </dgm:pt>
    <dgm:pt modelId="{037C310F-1242-3D49-A4CA-6278465E6EBF}" type="pres">
      <dgm:prSet presAssocID="{73067A01-D351-0242-8F25-3353C502D783}" presName="sibTrans" presStyleLbl="sibTrans2D1" presStyleIdx="0" presStyleCnt="0"/>
      <dgm:spPr/>
    </dgm:pt>
    <dgm:pt modelId="{7FC0148A-8786-9D4A-A131-E5047193897E}" type="pres">
      <dgm:prSet presAssocID="{1DF8741A-DE6B-D74A-AB94-1671D07C0F3A}" presName="compNode" presStyleCnt="0"/>
      <dgm:spPr/>
    </dgm:pt>
    <dgm:pt modelId="{8ABEB208-32FB-9648-AEF4-B8ABB43533A6}" type="pres">
      <dgm:prSet presAssocID="{1DF8741A-DE6B-D74A-AB94-1671D07C0F3A}" presName="childRect" presStyleLbl="bgAcc1" presStyleIdx="1" presStyleCnt="3" custScaleX="131797" custScaleY="324387" custLinFactNeighborX="-3109" custLinFactNeighborY="-52702">
        <dgm:presLayoutVars>
          <dgm:bulletEnabled val="1"/>
        </dgm:presLayoutVars>
      </dgm:prSet>
      <dgm:spPr>
        <a:ln w="38100" cap="flat" cmpd="dbl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</dgm:pt>
    <dgm:pt modelId="{AA0AE083-C9C8-0642-BC68-087842139B98}" type="pres">
      <dgm:prSet presAssocID="{1DF8741A-DE6B-D74A-AB94-1671D07C0F3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A3B7B62-4419-A34E-882B-AF8FFEAFCD09}" type="pres">
      <dgm:prSet presAssocID="{1DF8741A-DE6B-D74A-AB94-1671D07C0F3A}" presName="parentRect" presStyleLbl="alignNode1" presStyleIdx="1" presStyleCnt="3" custScaleX="144891" custScaleY="564408" custLinFactNeighborX="-3109" custLinFactNeighborY="-71399"/>
      <dgm:spPr/>
    </dgm:pt>
    <dgm:pt modelId="{44DBC18E-B1A7-0A42-B106-16F0B04D5395}" type="pres">
      <dgm:prSet presAssocID="{1DF8741A-DE6B-D74A-AB94-1671D07C0F3A}" presName="adorn" presStyleLbl="fgAccFollowNode1" presStyleIdx="1" presStyleCnt="3" custLinFactY="-210187" custLinFactNeighborX="-86010" custLinFactNeighborY="-300000"/>
      <dgm:spPr/>
    </dgm:pt>
    <dgm:pt modelId="{CD882588-8FAD-DE43-A44F-7D7A83C248EF}" type="pres">
      <dgm:prSet presAssocID="{E0FD0768-9988-9547-992E-46A281DE56D4}" presName="sibTrans" presStyleLbl="sibTrans2D1" presStyleIdx="0" presStyleCnt="0"/>
      <dgm:spPr/>
    </dgm:pt>
    <dgm:pt modelId="{84A3C849-A516-F34E-87F7-A44F594943B1}" type="pres">
      <dgm:prSet presAssocID="{71D6BA54-6DE3-CE4C-81E8-7EEBA6F6E025}" presName="compNode" presStyleCnt="0"/>
      <dgm:spPr/>
    </dgm:pt>
    <dgm:pt modelId="{79B6E73D-EC36-FD4C-BDB2-F23946A55DDB}" type="pres">
      <dgm:prSet presAssocID="{71D6BA54-6DE3-CE4C-81E8-7EEBA6F6E025}" presName="childRect" presStyleLbl="bgAcc1" presStyleIdx="2" presStyleCnt="3" custScaleX="147365" custScaleY="173640" custLinFactNeighborX="-7409" custLinFactNeighborY="-74097">
        <dgm:presLayoutVars>
          <dgm:bulletEnabled val="1"/>
        </dgm:presLayoutVars>
      </dgm:prSet>
      <dgm:spPr>
        <a:ln w="5715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</dgm:spPr>
    </dgm:pt>
    <dgm:pt modelId="{820758F2-AB87-A343-845F-22F46E119DE0}" type="pres">
      <dgm:prSet presAssocID="{71D6BA54-6DE3-CE4C-81E8-7EEBA6F6E02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E8DFD-AEB5-5243-A6D2-23E68B56B2D4}" type="pres">
      <dgm:prSet presAssocID="{71D6BA54-6DE3-CE4C-81E8-7EEBA6F6E025}" presName="parentRect" presStyleLbl="alignNode1" presStyleIdx="2" presStyleCnt="3" custScaleX="139153" custScaleY="683979" custLinFactNeighborX="-6895" custLinFactNeighborY="81999"/>
      <dgm:spPr/>
      <dgm:t>
        <a:bodyPr/>
        <a:lstStyle/>
        <a:p>
          <a:endParaRPr lang="en-US"/>
        </a:p>
      </dgm:t>
    </dgm:pt>
    <dgm:pt modelId="{4A353905-2136-8C4A-9428-F964D0592935}" type="pres">
      <dgm:prSet presAssocID="{71D6BA54-6DE3-CE4C-81E8-7EEBA6F6E025}" presName="adorn" presStyleLbl="fgAccFollowNode1" presStyleIdx="2" presStyleCnt="3" custLinFactX="-36580" custLinFactY="-164931" custLinFactNeighborX="-100000" custLinFactNeighborY="-200000"/>
      <dgm:spPr/>
    </dgm:pt>
  </dgm:ptLst>
  <dgm:cxnLst>
    <dgm:cxn modelId="{21521C2B-90E9-7745-895D-E5EBBC57A66A}" type="presOf" srcId="{73067A01-D351-0242-8F25-3353C502D783}" destId="{037C310F-1242-3D49-A4CA-6278465E6EBF}" srcOrd="0" destOrd="0" presId="urn:microsoft.com/office/officeart/2005/8/layout/bList2"/>
    <dgm:cxn modelId="{85CAC8FD-0DC2-3647-B900-A24E9CD490D7}" type="presOf" srcId="{1DF8741A-DE6B-D74A-AB94-1671D07C0F3A}" destId="{AA0AE083-C9C8-0642-BC68-087842139B98}" srcOrd="0" destOrd="0" presId="urn:microsoft.com/office/officeart/2005/8/layout/bList2"/>
    <dgm:cxn modelId="{1C2F132E-06E6-B24A-B53A-EAF7B2E932D7}" type="presOf" srcId="{7ED9F457-9848-CD47-9C0D-E0185094411B}" destId="{6488F827-6349-7E4E-A28F-BB7844C6582B}" srcOrd="0" destOrd="0" presId="urn:microsoft.com/office/officeart/2005/8/layout/bList2"/>
    <dgm:cxn modelId="{3E7F13B4-5C10-FA43-8A07-538205C34062}" srcId="{8EFAA46E-3F9D-B84D-A7FE-8350C524C022}" destId="{71D6BA54-6DE3-CE4C-81E8-7EEBA6F6E025}" srcOrd="2" destOrd="0" parTransId="{CC1DFB42-52D8-C744-8897-DDD7B7492B06}" sibTransId="{EB92D3C9-5DCA-964D-8D6C-B0F2F9B40283}"/>
    <dgm:cxn modelId="{A10D58D1-FB75-C548-A0A8-B40361B49A15}" type="presOf" srcId="{7ED9F457-9848-CD47-9C0D-E0185094411B}" destId="{B1705EC8-B3B4-2740-BBFB-A74EE15CA735}" srcOrd="1" destOrd="0" presId="urn:microsoft.com/office/officeart/2005/8/layout/bList2"/>
    <dgm:cxn modelId="{813B36A8-19F9-3345-8920-A3DBEE67085C}" srcId="{8EFAA46E-3F9D-B84D-A7FE-8350C524C022}" destId="{1DF8741A-DE6B-D74A-AB94-1671D07C0F3A}" srcOrd="1" destOrd="0" parTransId="{C15A26DF-B50D-3C42-B781-6C1B2B71CDDB}" sibTransId="{E0FD0768-9988-9547-992E-46A281DE56D4}"/>
    <dgm:cxn modelId="{D8641844-5677-A34B-B501-725D74C2098A}" type="presOf" srcId="{E0FD0768-9988-9547-992E-46A281DE56D4}" destId="{CD882588-8FAD-DE43-A44F-7D7A83C248EF}" srcOrd="0" destOrd="0" presId="urn:microsoft.com/office/officeart/2005/8/layout/bList2"/>
    <dgm:cxn modelId="{6474FD77-8EF4-C241-8F1C-B33910502B4C}" type="presOf" srcId="{71D6BA54-6DE3-CE4C-81E8-7EEBA6F6E025}" destId="{CCDE8DFD-AEB5-5243-A6D2-23E68B56B2D4}" srcOrd="1" destOrd="0" presId="urn:microsoft.com/office/officeart/2005/8/layout/bList2"/>
    <dgm:cxn modelId="{87613D26-BA93-EC4B-BD42-CCE4CFADAEE1}" type="presOf" srcId="{8EFAA46E-3F9D-B84D-A7FE-8350C524C022}" destId="{DF759A9B-0AE3-2140-B6C4-29CFD949B799}" srcOrd="0" destOrd="0" presId="urn:microsoft.com/office/officeart/2005/8/layout/bList2"/>
    <dgm:cxn modelId="{27C03217-CF54-644E-9510-C769816B151D}" type="presOf" srcId="{1DF8741A-DE6B-D74A-AB94-1671D07C0F3A}" destId="{6A3B7B62-4419-A34E-882B-AF8FFEAFCD09}" srcOrd="1" destOrd="0" presId="urn:microsoft.com/office/officeart/2005/8/layout/bList2"/>
    <dgm:cxn modelId="{D8B3F52F-92A8-0A4D-824C-9F54922B192A}" srcId="{8EFAA46E-3F9D-B84D-A7FE-8350C524C022}" destId="{7ED9F457-9848-CD47-9C0D-E0185094411B}" srcOrd="0" destOrd="0" parTransId="{48301B36-3032-1949-B4E8-393D61F11A45}" sibTransId="{73067A01-D351-0242-8F25-3353C502D783}"/>
    <dgm:cxn modelId="{6409EA2B-F35B-DD42-8485-EE3096FE46D4}" type="presOf" srcId="{71D6BA54-6DE3-CE4C-81E8-7EEBA6F6E025}" destId="{820758F2-AB87-A343-845F-22F46E119DE0}" srcOrd="0" destOrd="0" presId="urn:microsoft.com/office/officeart/2005/8/layout/bList2"/>
    <dgm:cxn modelId="{A6D39169-C275-2742-99A1-59331AED7ABF}" type="presParOf" srcId="{DF759A9B-0AE3-2140-B6C4-29CFD949B799}" destId="{CB3C0B03-D799-6C4A-9B16-585C9AA8F9CD}" srcOrd="0" destOrd="0" presId="urn:microsoft.com/office/officeart/2005/8/layout/bList2"/>
    <dgm:cxn modelId="{1169707C-9C12-244F-BE89-947592F09CD7}" type="presParOf" srcId="{CB3C0B03-D799-6C4A-9B16-585C9AA8F9CD}" destId="{3B215C26-6EA0-0C47-9162-B4E028262E74}" srcOrd="0" destOrd="0" presId="urn:microsoft.com/office/officeart/2005/8/layout/bList2"/>
    <dgm:cxn modelId="{391D26DF-13B2-6E41-BF55-422118B37F9E}" type="presParOf" srcId="{CB3C0B03-D799-6C4A-9B16-585C9AA8F9CD}" destId="{6488F827-6349-7E4E-A28F-BB7844C6582B}" srcOrd="1" destOrd="0" presId="urn:microsoft.com/office/officeart/2005/8/layout/bList2"/>
    <dgm:cxn modelId="{FFB34291-D39C-F84F-8A8C-427E88522D00}" type="presParOf" srcId="{CB3C0B03-D799-6C4A-9B16-585C9AA8F9CD}" destId="{B1705EC8-B3B4-2740-BBFB-A74EE15CA735}" srcOrd="2" destOrd="0" presId="urn:microsoft.com/office/officeart/2005/8/layout/bList2"/>
    <dgm:cxn modelId="{FD90019F-7D4A-0347-8A14-8F545AB62B29}" type="presParOf" srcId="{CB3C0B03-D799-6C4A-9B16-585C9AA8F9CD}" destId="{C4763F76-3E1B-F346-870E-4680E415B5DA}" srcOrd="3" destOrd="0" presId="urn:microsoft.com/office/officeart/2005/8/layout/bList2"/>
    <dgm:cxn modelId="{693E969D-8021-4C42-9DFE-1C3F9044A63B}" type="presParOf" srcId="{DF759A9B-0AE3-2140-B6C4-29CFD949B799}" destId="{037C310F-1242-3D49-A4CA-6278465E6EBF}" srcOrd="1" destOrd="0" presId="urn:microsoft.com/office/officeart/2005/8/layout/bList2"/>
    <dgm:cxn modelId="{449DACBE-1B33-F04C-AC56-C4AF7316371D}" type="presParOf" srcId="{DF759A9B-0AE3-2140-B6C4-29CFD949B799}" destId="{7FC0148A-8786-9D4A-A131-E5047193897E}" srcOrd="2" destOrd="0" presId="urn:microsoft.com/office/officeart/2005/8/layout/bList2"/>
    <dgm:cxn modelId="{75F9866C-CE13-924B-B068-F52949351BF3}" type="presParOf" srcId="{7FC0148A-8786-9D4A-A131-E5047193897E}" destId="{8ABEB208-32FB-9648-AEF4-B8ABB43533A6}" srcOrd="0" destOrd="0" presId="urn:microsoft.com/office/officeart/2005/8/layout/bList2"/>
    <dgm:cxn modelId="{C416ACE6-247D-D04B-8B7F-18F704D4BA65}" type="presParOf" srcId="{7FC0148A-8786-9D4A-A131-E5047193897E}" destId="{AA0AE083-C9C8-0642-BC68-087842139B98}" srcOrd="1" destOrd="0" presId="urn:microsoft.com/office/officeart/2005/8/layout/bList2"/>
    <dgm:cxn modelId="{C529956A-73F4-1E4D-AFBA-B741621F830A}" type="presParOf" srcId="{7FC0148A-8786-9D4A-A131-E5047193897E}" destId="{6A3B7B62-4419-A34E-882B-AF8FFEAFCD09}" srcOrd="2" destOrd="0" presId="urn:microsoft.com/office/officeart/2005/8/layout/bList2"/>
    <dgm:cxn modelId="{4118E37A-6837-1541-A4E8-D71EBF963079}" type="presParOf" srcId="{7FC0148A-8786-9D4A-A131-E5047193897E}" destId="{44DBC18E-B1A7-0A42-B106-16F0B04D5395}" srcOrd="3" destOrd="0" presId="urn:microsoft.com/office/officeart/2005/8/layout/bList2"/>
    <dgm:cxn modelId="{27291B1C-070C-CF49-8CE2-342665A72E62}" type="presParOf" srcId="{DF759A9B-0AE3-2140-B6C4-29CFD949B799}" destId="{CD882588-8FAD-DE43-A44F-7D7A83C248EF}" srcOrd="3" destOrd="0" presId="urn:microsoft.com/office/officeart/2005/8/layout/bList2"/>
    <dgm:cxn modelId="{76ED6161-1B6D-714A-A4AC-CB3F4A09C19B}" type="presParOf" srcId="{DF759A9B-0AE3-2140-B6C4-29CFD949B799}" destId="{84A3C849-A516-F34E-87F7-A44F594943B1}" srcOrd="4" destOrd="0" presId="urn:microsoft.com/office/officeart/2005/8/layout/bList2"/>
    <dgm:cxn modelId="{94151547-AAD2-2B4F-ACAC-369676C5F94E}" type="presParOf" srcId="{84A3C849-A516-F34E-87F7-A44F594943B1}" destId="{79B6E73D-EC36-FD4C-BDB2-F23946A55DDB}" srcOrd="0" destOrd="0" presId="urn:microsoft.com/office/officeart/2005/8/layout/bList2"/>
    <dgm:cxn modelId="{CEF8F157-8648-454C-879D-A5B7164CA33A}" type="presParOf" srcId="{84A3C849-A516-F34E-87F7-A44F594943B1}" destId="{820758F2-AB87-A343-845F-22F46E119DE0}" srcOrd="1" destOrd="0" presId="urn:microsoft.com/office/officeart/2005/8/layout/bList2"/>
    <dgm:cxn modelId="{635BFD17-2BFD-3F4D-9E8E-99C8017CEBCB}" type="presParOf" srcId="{84A3C849-A516-F34E-87F7-A44F594943B1}" destId="{CCDE8DFD-AEB5-5243-A6D2-23E68B56B2D4}" srcOrd="2" destOrd="0" presId="urn:microsoft.com/office/officeart/2005/8/layout/bList2"/>
    <dgm:cxn modelId="{85E3E552-90B5-0C49-B710-2BEE8820745C}" type="presParOf" srcId="{84A3C849-A516-F34E-87F7-A44F594943B1}" destId="{4A353905-2136-8C4A-9428-F964D059293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BC484-6FFA-1242-9D1E-A107BF3ED191}">
      <dsp:nvSpPr>
        <dsp:cNvPr id="0" name=""/>
        <dsp:cNvSpPr/>
      </dsp:nvSpPr>
      <dsp:spPr>
        <a:xfrm>
          <a:off x="3399226" y="3743196"/>
          <a:ext cx="1601322" cy="162589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chemeClr val="tx2">
                  <a:lumMod val="75000"/>
                </a:schemeClr>
              </a:solidFill>
            </a:rPr>
            <a:t>Organizzazione e amministrazione del comune</a:t>
          </a:r>
          <a:endParaRPr lang="it-IT" sz="12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3399226" y="3743196"/>
        <a:ext cx="1601322" cy="1625895"/>
      </dsp:txXfrm>
    </dsp:sp>
    <dsp:sp modelId="{108869C4-D802-FF4D-B4CA-C5D669A6EB61}">
      <dsp:nvSpPr>
        <dsp:cNvPr id="0" name=""/>
        <dsp:cNvSpPr/>
      </dsp:nvSpPr>
      <dsp:spPr>
        <a:xfrm rot="10800000">
          <a:off x="548700" y="4333956"/>
          <a:ext cx="2693746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F001D0-8A70-F64F-B25C-9673BA3A09AC}">
      <dsp:nvSpPr>
        <dsp:cNvPr id="0" name=""/>
        <dsp:cNvSpPr/>
      </dsp:nvSpPr>
      <dsp:spPr>
        <a:xfrm>
          <a:off x="2977" y="4119565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Nomine del personale comunale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2977" y="4119565"/>
        <a:ext cx="1091445" cy="873156"/>
      </dsp:txXfrm>
    </dsp:sp>
    <dsp:sp modelId="{EEBA7EBB-3877-F143-AC01-1D56EF5C9603}">
      <dsp:nvSpPr>
        <dsp:cNvPr id="0" name=""/>
        <dsp:cNvSpPr/>
      </dsp:nvSpPr>
      <dsp:spPr>
        <a:xfrm rot="12150000">
          <a:off x="724169" y="3451815"/>
          <a:ext cx="2692079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481"/>
                <a:satOff val="-526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4481"/>
                <a:satOff val="-526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BF6D86-4DDC-2D4E-B509-CCDB0ACC05C6}">
      <dsp:nvSpPr>
        <dsp:cNvPr id="0" name=""/>
        <dsp:cNvSpPr/>
      </dsp:nvSpPr>
      <dsp:spPr>
        <a:xfrm>
          <a:off x="280907" y="2722316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484"/>
                <a:satOff val="-503"/>
                <a:lumOff val="321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4484"/>
                <a:satOff val="-503"/>
                <a:lumOff val="321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Regolamenti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280907" y="2722316"/>
        <a:ext cx="1091445" cy="873156"/>
      </dsp:txXfrm>
    </dsp:sp>
    <dsp:sp modelId="{737AA985-58EC-D548-8A1B-37D52319B4AF}">
      <dsp:nvSpPr>
        <dsp:cNvPr id="0" name=""/>
        <dsp:cNvSpPr/>
      </dsp:nvSpPr>
      <dsp:spPr>
        <a:xfrm rot="13500000">
          <a:off x="1224459" y="2702531"/>
          <a:ext cx="2688007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8963"/>
                <a:satOff val="-1052"/>
                <a:lumOff val="57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8963"/>
                <a:satOff val="-1052"/>
                <a:lumOff val="57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281E6A-362B-FB43-A47C-FF6F3E075ADF}">
      <dsp:nvSpPr>
        <dsp:cNvPr id="0" name=""/>
        <dsp:cNvSpPr/>
      </dsp:nvSpPr>
      <dsp:spPr>
        <a:xfrm>
          <a:off x="1072385" y="1537786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Gestione dei beni comunali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1072385" y="1537786"/>
        <a:ext cx="1091445" cy="873156"/>
      </dsp:txXfrm>
    </dsp:sp>
    <dsp:sp modelId="{E27E3CC2-61F0-9643-ABAB-2236CAEE451E}">
      <dsp:nvSpPr>
        <dsp:cNvPr id="0" name=""/>
        <dsp:cNvSpPr/>
      </dsp:nvSpPr>
      <dsp:spPr>
        <a:xfrm rot="14850000">
          <a:off x="1974240" y="2200485"/>
          <a:ext cx="2683870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3444"/>
                <a:satOff val="-1578"/>
                <a:lumOff val="86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3444"/>
                <a:satOff val="-1578"/>
                <a:lumOff val="86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34A774-C380-064C-BE69-29AA7E55AD09}">
      <dsp:nvSpPr>
        <dsp:cNvPr id="0" name=""/>
        <dsp:cNvSpPr/>
      </dsp:nvSpPr>
      <dsp:spPr>
        <a:xfrm>
          <a:off x="2256916" y="746308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3452"/>
                <a:satOff val="-1509"/>
                <a:lumOff val="96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3452"/>
                <a:satOff val="-1509"/>
                <a:lumOff val="96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Creazione commissioni comunali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2256916" y="746308"/>
        <a:ext cx="1091445" cy="873156"/>
      </dsp:txXfrm>
    </dsp:sp>
    <dsp:sp modelId="{E5D58EF2-E48D-264D-A551-F2E05D040035}">
      <dsp:nvSpPr>
        <dsp:cNvPr id="0" name=""/>
        <dsp:cNvSpPr/>
      </dsp:nvSpPr>
      <dsp:spPr>
        <a:xfrm rot="16200000">
          <a:off x="2858819" y="2023837"/>
          <a:ext cx="2682136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7925"/>
                <a:satOff val="-2104"/>
                <a:lumOff val="1150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7925"/>
                <a:satOff val="-2104"/>
                <a:lumOff val="1150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BD7386-3D14-C54F-B8EB-4EA6E8C40129}">
      <dsp:nvSpPr>
        <dsp:cNvPr id="0" name=""/>
        <dsp:cNvSpPr/>
      </dsp:nvSpPr>
      <dsp:spPr>
        <a:xfrm>
          <a:off x="3654165" y="319540"/>
          <a:ext cx="1091445" cy="117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Tasse, imposte e </a:t>
          </a:r>
          <a:r>
            <a:rPr lang="fr-FR" sz="1300" b="1" kern="1200" noProof="0" dirty="0" smtClean="0">
              <a:solidFill>
                <a:schemeClr val="tx2">
                  <a:lumMod val="75000"/>
                </a:schemeClr>
              </a:solidFill>
            </a:rPr>
            <a:t>redevances </a:t>
          </a: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comunali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3654165" y="319540"/>
        <a:ext cx="1091445" cy="1170833"/>
      </dsp:txXfrm>
    </dsp:sp>
    <dsp:sp modelId="{5A7C984A-AA14-324B-BA7F-24807A2075E8}">
      <dsp:nvSpPr>
        <dsp:cNvPr id="0" name=""/>
        <dsp:cNvSpPr/>
      </dsp:nvSpPr>
      <dsp:spPr>
        <a:xfrm rot="17550000">
          <a:off x="3741665" y="2200485"/>
          <a:ext cx="2683870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2407"/>
                <a:satOff val="-2629"/>
                <a:lumOff val="1438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2407"/>
                <a:satOff val="-2629"/>
                <a:lumOff val="1438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A7BB16-970E-C34A-B25A-5F9B66790DFB}">
      <dsp:nvSpPr>
        <dsp:cNvPr id="0" name=""/>
        <dsp:cNvSpPr/>
      </dsp:nvSpPr>
      <dsp:spPr>
        <a:xfrm>
          <a:off x="5051413" y="746308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2420"/>
                <a:satOff val="-2515"/>
                <a:lumOff val="160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2420"/>
                <a:satOff val="-2515"/>
                <a:lumOff val="160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Registro dello stato civile a liste elettorali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5051413" y="746308"/>
        <a:ext cx="1091445" cy="873156"/>
      </dsp:txXfrm>
    </dsp:sp>
    <dsp:sp modelId="{6D90E691-8C53-024E-80C3-9F29A7B0511E}">
      <dsp:nvSpPr>
        <dsp:cNvPr id="0" name=""/>
        <dsp:cNvSpPr/>
      </dsp:nvSpPr>
      <dsp:spPr>
        <a:xfrm rot="18900000">
          <a:off x="4487309" y="2702531"/>
          <a:ext cx="2688007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6888"/>
                <a:satOff val="-3155"/>
                <a:lumOff val="172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6888"/>
                <a:satOff val="-3155"/>
                <a:lumOff val="172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04E789-1921-D443-9405-53332FF5D127}">
      <dsp:nvSpPr>
        <dsp:cNvPr id="0" name=""/>
        <dsp:cNvSpPr/>
      </dsp:nvSpPr>
      <dsp:spPr>
        <a:xfrm>
          <a:off x="6235944" y="1537786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Bilancio comunale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6235944" y="1537786"/>
        <a:ext cx="1091445" cy="873156"/>
      </dsp:txXfrm>
    </dsp:sp>
    <dsp:sp modelId="{B3752B73-83F5-3A42-B88C-04A1CA5771EE}">
      <dsp:nvSpPr>
        <dsp:cNvPr id="0" name=""/>
        <dsp:cNvSpPr/>
      </dsp:nvSpPr>
      <dsp:spPr>
        <a:xfrm rot="20250000">
          <a:off x="4983526" y="3451815"/>
          <a:ext cx="2692079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1370"/>
                <a:satOff val="-3681"/>
                <a:lumOff val="2013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1370"/>
                <a:satOff val="-3681"/>
                <a:lumOff val="2013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828DB1-5DEE-414D-BD93-94B21BD351EE}">
      <dsp:nvSpPr>
        <dsp:cNvPr id="0" name=""/>
        <dsp:cNvSpPr/>
      </dsp:nvSpPr>
      <dsp:spPr>
        <a:xfrm>
          <a:off x="7027422" y="2722316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1388"/>
                <a:satOff val="-3521"/>
                <a:lumOff val="224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1388"/>
                <a:satOff val="-3521"/>
                <a:lumOff val="224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Registro delle delibere comunali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7027422" y="2722316"/>
        <a:ext cx="1091445" cy="873156"/>
      </dsp:txXfrm>
    </dsp:sp>
    <dsp:sp modelId="{F8063256-E79E-4C46-8A2E-DD1F0EC246C7}">
      <dsp:nvSpPr>
        <dsp:cNvPr id="0" name=""/>
        <dsp:cNvSpPr/>
      </dsp:nvSpPr>
      <dsp:spPr>
        <a:xfrm>
          <a:off x="5157328" y="4333956"/>
          <a:ext cx="2693746" cy="4443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4830AE-2200-2148-AF80-C32FD2ED92A0}">
      <dsp:nvSpPr>
        <dsp:cNvPr id="0" name=""/>
        <dsp:cNvSpPr/>
      </dsp:nvSpPr>
      <dsp:spPr>
        <a:xfrm>
          <a:off x="7305352" y="4119565"/>
          <a:ext cx="1091445" cy="8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b="1" kern="1200" noProof="0" dirty="0" smtClean="0">
              <a:solidFill>
                <a:schemeClr val="tx2">
                  <a:lumMod val="75000"/>
                </a:schemeClr>
              </a:solidFill>
            </a:rPr>
            <a:t>Archivio comunale</a:t>
          </a:r>
          <a:endParaRPr lang="it-IT" sz="13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>
        <a:off x="7305352" y="4119565"/>
        <a:ext cx="1091445" cy="8731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95752-F3E3-C44C-8241-E6F4D496C726}">
      <dsp:nvSpPr>
        <dsp:cNvPr id="0" name=""/>
        <dsp:cNvSpPr/>
      </dsp:nvSpPr>
      <dsp:spPr>
        <a:xfrm>
          <a:off x="1053" y="1646691"/>
          <a:ext cx="2395248" cy="239524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819" tIns="15240" rIns="131819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0000FF"/>
              </a:solidFill>
            </a:rPr>
            <a:t>Territorio, abitazioni e sviluppo economico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noProof="0" dirty="0" smtClean="0">
              <a:solidFill>
                <a:srgbClr val="0000FF"/>
              </a:solidFill>
            </a:rPr>
            <a:t>(PAG e PAP - piano regolatore generale e particolare)</a:t>
          </a:r>
          <a:endParaRPr lang="it-IT" sz="1200" b="0" kern="1200" noProof="0" dirty="0">
            <a:solidFill>
              <a:srgbClr val="0000FF"/>
            </a:solidFill>
          </a:endParaRPr>
        </a:p>
      </dsp:txBody>
      <dsp:txXfrm>
        <a:off x="1053" y="1646691"/>
        <a:ext cx="2395248" cy="2395248"/>
      </dsp:txXfrm>
    </dsp:sp>
    <dsp:sp modelId="{FD9A1D6A-E24D-5944-A358-847FE20B4551}">
      <dsp:nvSpPr>
        <dsp:cNvPr id="0" name=""/>
        <dsp:cNvSpPr/>
      </dsp:nvSpPr>
      <dsp:spPr>
        <a:xfrm>
          <a:off x="1917251" y="1677841"/>
          <a:ext cx="2505885" cy="2332948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819" tIns="15240" rIns="131819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FF0000"/>
              </a:solidFill>
            </a:rPr>
            <a:t>Regolamenti comunali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noProof="0" dirty="0" smtClean="0">
              <a:solidFill>
                <a:srgbClr val="FF0000"/>
              </a:solidFill>
            </a:rPr>
            <a:t>(notti bianche, acqua, fissazione delle tasse comunali, canalizzazione rifiuti, cimiteri, lotterie, etc.) </a:t>
          </a:r>
          <a:r>
            <a:rPr lang="it-IT" sz="1200" b="1" kern="1200" noProof="0" dirty="0" smtClean="0">
              <a:solidFill>
                <a:srgbClr val="FF0000"/>
              </a:solidFill>
            </a:rPr>
            <a:t>e di polizia </a:t>
          </a:r>
          <a:r>
            <a:rPr lang="it-IT" sz="1200" b="0" kern="1200" noProof="0" dirty="0" smtClean="0">
              <a:solidFill>
                <a:srgbClr val="FF0000"/>
              </a:solidFill>
            </a:rPr>
            <a:t>(cani, rumori, etc.)</a:t>
          </a:r>
          <a:endParaRPr lang="it-IT" sz="1200" b="0" kern="1200" noProof="0" dirty="0">
            <a:solidFill>
              <a:srgbClr val="FF0000"/>
            </a:solidFill>
          </a:endParaRPr>
        </a:p>
      </dsp:txBody>
      <dsp:txXfrm>
        <a:off x="1917251" y="1677841"/>
        <a:ext cx="2505885" cy="2332948"/>
      </dsp:txXfrm>
    </dsp:sp>
    <dsp:sp modelId="{8786C3DB-8C53-8D47-A90E-B65437A56FAB}">
      <dsp:nvSpPr>
        <dsp:cNvPr id="0" name=""/>
        <dsp:cNvSpPr/>
      </dsp:nvSpPr>
      <dsp:spPr>
        <a:xfrm>
          <a:off x="3944087" y="1646691"/>
          <a:ext cx="2395248" cy="2395248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819" tIns="15240" rIns="131819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0000FF"/>
              </a:solidFill>
            </a:rPr>
            <a:t>Strade e circolazione </a:t>
          </a:r>
          <a:r>
            <a:rPr lang="it-IT" sz="1200" b="0" kern="1200" noProof="0" dirty="0" smtClean="0">
              <a:solidFill>
                <a:srgbClr val="0000FF"/>
              </a:solidFill>
            </a:rPr>
            <a:t>(</a:t>
          </a:r>
          <a:r>
            <a:rPr lang="it-IT" sz="1200" kern="1200" noProof="0" dirty="0" smtClean="0">
              <a:solidFill>
                <a:srgbClr val="0000FF"/>
              </a:solidFill>
            </a:rPr>
            <a:t>limitazioni di velocità, priorità, zone 30, noli strade, piste ciclabili, etc.)</a:t>
          </a:r>
          <a:endParaRPr lang="it-IT" sz="1200" kern="1200" noProof="0" dirty="0">
            <a:solidFill>
              <a:srgbClr val="0000FF"/>
            </a:solidFill>
          </a:endParaRPr>
        </a:p>
      </dsp:txBody>
      <dsp:txXfrm>
        <a:off x="3944087" y="1646691"/>
        <a:ext cx="2395248" cy="2395248"/>
      </dsp:txXfrm>
    </dsp:sp>
    <dsp:sp modelId="{009420B9-E493-1C44-8BC8-A5BDF6B30FF3}">
      <dsp:nvSpPr>
        <dsp:cNvPr id="0" name=""/>
        <dsp:cNvSpPr/>
      </dsp:nvSpPr>
      <dsp:spPr>
        <a:xfrm>
          <a:off x="5860286" y="1581373"/>
          <a:ext cx="2538436" cy="252588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819" tIns="15240" rIns="131819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FF0000"/>
              </a:solidFill>
            </a:rPr>
            <a:t>Ambiente </a:t>
          </a:r>
          <a:r>
            <a:rPr lang="it-IT" sz="1200" kern="1200" noProof="0" dirty="0" smtClean="0">
              <a:solidFill>
                <a:srgbClr val="FF0000"/>
              </a:solidFill>
            </a:rPr>
            <a:t>(lotta contro i rumori, le esalazioni tossiche, autorizzazioni di stabilimento  - inchiesta comunale prima della decisione statale, gestione rischi inondazioni</a:t>
          </a:r>
          <a:r>
            <a:rPr lang="it-IT" sz="1200" kern="1200" noProof="0" dirty="0" smtClean="0">
              <a:solidFill>
                <a:srgbClr val="000090"/>
              </a:solidFill>
            </a:rPr>
            <a:t>)</a:t>
          </a:r>
        </a:p>
      </dsp:txBody>
      <dsp:txXfrm>
        <a:off x="5860286" y="1581373"/>
        <a:ext cx="2538436" cy="25258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95752-F3E3-C44C-8241-E6F4D496C726}">
      <dsp:nvSpPr>
        <dsp:cNvPr id="0" name=""/>
        <dsp:cNvSpPr/>
      </dsp:nvSpPr>
      <dsp:spPr>
        <a:xfrm>
          <a:off x="1285" y="1597474"/>
          <a:ext cx="2493683" cy="249368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36" tIns="15240" rIns="13723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0000FF"/>
              </a:solidFill>
            </a:rPr>
            <a:t>Scuola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noProof="0" dirty="0" smtClean="0">
              <a:solidFill>
                <a:srgbClr val="0000FF"/>
              </a:solidFill>
            </a:rPr>
            <a:t>(gestione immobili scolari,organizzazione scolare e degli insegnanti, inscrizioni alunni, commissione scolare)</a:t>
          </a:r>
          <a:endParaRPr lang="it-IT" sz="1200" b="0" kern="1200" noProof="0" dirty="0">
            <a:solidFill>
              <a:srgbClr val="0000FF"/>
            </a:solidFill>
          </a:endParaRPr>
        </a:p>
      </dsp:txBody>
      <dsp:txXfrm>
        <a:off x="1285" y="1597474"/>
        <a:ext cx="2493683" cy="2493683"/>
      </dsp:txXfrm>
    </dsp:sp>
    <dsp:sp modelId="{7906E39A-9C77-2746-9C19-010215D0BD9E}">
      <dsp:nvSpPr>
        <dsp:cNvPr id="0" name=""/>
        <dsp:cNvSpPr/>
      </dsp:nvSpPr>
      <dsp:spPr>
        <a:xfrm>
          <a:off x="1996232" y="1646786"/>
          <a:ext cx="2466577" cy="239505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560507"/>
                <a:satOff val="-1946"/>
                <a:lumOff val="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1560507"/>
                <a:satOff val="-1946"/>
                <a:lumOff val="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36" tIns="15240" rIns="13723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FF0000"/>
              </a:solidFill>
            </a:rPr>
            <a:t>Stato civile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noProof="0" dirty="0" smtClean="0">
              <a:solidFill>
                <a:srgbClr val="FF0000"/>
              </a:solidFill>
            </a:rPr>
            <a:t>(atti e certificati, registri, liste elettorali)</a:t>
          </a:r>
          <a:endParaRPr lang="it-IT" sz="1200" b="0" kern="1200" noProof="0" dirty="0">
            <a:solidFill>
              <a:srgbClr val="FF0000"/>
            </a:solidFill>
          </a:endParaRPr>
        </a:p>
      </dsp:txBody>
      <dsp:txXfrm>
        <a:off x="1996232" y="1646786"/>
        <a:ext cx="2466577" cy="2395058"/>
      </dsp:txXfrm>
    </dsp:sp>
    <dsp:sp modelId="{D2F97AD6-2298-8541-8E83-8BCB34A86BC8}">
      <dsp:nvSpPr>
        <dsp:cNvPr id="0" name=""/>
        <dsp:cNvSpPr/>
      </dsp:nvSpPr>
      <dsp:spPr>
        <a:xfrm>
          <a:off x="3964072" y="1646786"/>
          <a:ext cx="2466577" cy="239505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121013"/>
                <a:satOff val="-3893"/>
                <a:lumOff val="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3121013"/>
                <a:satOff val="-3893"/>
                <a:lumOff val="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36" tIns="13970" rIns="137236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noProof="0" dirty="0" smtClean="0">
              <a:solidFill>
                <a:srgbClr val="0000FF"/>
              </a:solidFill>
            </a:rPr>
            <a:t>Assistenza sociale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0" kern="1200" noProof="0" dirty="0" smtClean="0">
              <a:solidFill>
                <a:srgbClr val="0000FF"/>
              </a:solidFill>
            </a:rPr>
            <a:t>(+ di 6.000 </a:t>
          </a:r>
          <a:r>
            <a:rPr lang="it-IT" sz="1100" kern="1200" noProof="0" dirty="0" smtClean="0">
              <a:solidFill>
                <a:srgbClr val="0000FF"/>
              </a:solidFill>
            </a:rPr>
            <a:t>abitanti: ufficio sociale, - di 6000 abitanti: forma in comune con altri comuni un ufficio comune, entrambe hanno il compito di aiutare i più bisognosi insieme al Fondo Nazionale di Solidarietà)</a:t>
          </a:r>
          <a:endParaRPr lang="it-IT" sz="1100" b="0" kern="1200" noProof="0" dirty="0">
            <a:solidFill>
              <a:srgbClr val="0000FF"/>
            </a:solidFill>
          </a:endParaRPr>
        </a:p>
      </dsp:txBody>
      <dsp:txXfrm>
        <a:off x="3964072" y="1646786"/>
        <a:ext cx="2466577" cy="2395058"/>
      </dsp:txXfrm>
    </dsp:sp>
    <dsp:sp modelId="{A8AA7FFA-9B41-E24D-9F2A-4143E4AB841C}">
      <dsp:nvSpPr>
        <dsp:cNvPr id="0" name=""/>
        <dsp:cNvSpPr/>
      </dsp:nvSpPr>
      <dsp:spPr>
        <a:xfrm>
          <a:off x="5931913" y="1646786"/>
          <a:ext cx="2466577" cy="239505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36" tIns="15240" rIns="13723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noProof="0" dirty="0" smtClean="0">
              <a:solidFill>
                <a:srgbClr val="FF0000"/>
              </a:solidFill>
            </a:rPr>
            <a:t>Cimiteri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noProof="0" dirty="0" smtClean="0">
              <a:solidFill>
                <a:srgbClr val="FF0000"/>
              </a:solidFill>
            </a:rPr>
            <a:t>(obbligo di avere un cimitero, atti di decesso, concessioni, dispersione ceneri)</a:t>
          </a:r>
          <a:endParaRPr lang="it-IT" sz="1200" b="0" kern="1200" noProof="0" dirty="0">
            <a:solidFill>
              <a:srgbClr val="FF0000"/>
            </a:solidFill>
          </a:endParaRPr>
        </a:p>
      </dsp:txBody>
      <dsp:txXfrm>
        <a:off x="5931913" y="1646786"/>
        <a:ext cx="2466577" cy="23950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BC484-6FFA-1242-9D1E-A107BF3ED191}">
      <dsp:nvSpPr>
        <dsp:cNvPr id="0" name=""/>
        <dsp:cNvSpPr/>
      </dsp:nvSpPr>
      <dsp:spPr>
        <a:xfrm>
          <a:off x="3497034" y="3795833"/>
          <a:ext cx="1405706" cy="142727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noProof="0" dirty="0" smtClean="0">
              <a:solidFill>
                <a:srgbClr val="17375E"/>
              </a:solidFill>
            </a:rPr>
            <a:t>Consiglio comunale</a:t>
          </a:r>
          <a:endParaRPr lang="it-IT" sz="1800" b="1" kern="1200" noProof="0" dirty="0">
            <a:solidFill>
              <a:srgbClr val="17375E"/>
            </a:solidFill>
          </a:endParaRPr>
        </a:p>
      </dsp:txBody>
      <dsp:txXfrm>
        <a:off x="3497034" y="3795833"/>
        <a:ext cx="1405706" cy="1427277"/>
      </dsp:txXfrm>
    </dsp:sp>
    <dsp:sp modelId="{8C381370-F910-1B40-918C-7855E98D01A2}">
      <dsp:nvSpPr>
        <dsp:cNvPr id="0" name=""/>
        <dsp:cNvSpPr/>
      </dsp:nvSpPr>
      <dsp:spPr>
        <a:xfrm rot="10800000">
          <a:off x="482710" y="4314427"/>
          <a:ext cx="28485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453711-E618-1D4C-9A60-6B0A40EF8A84}">
      <dsp:nvSpPr>
        <dsp:cNvPr id="0" name=""/>
        <dsp:cNvSpPr/>
      </dsp:nvSpPr>
      <dsp:spPr>
        <a:xfrm>
          <a:off x="3652" y="412622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Infrastrutture sportive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3652" y="4126226"/>
        <a:ext cx="958115" cy="766492"/>
      </dsp:txXfrm>
    </dsp:sp>
    <dsp:sp modelId="{4CBDB29B-0FBB-694E-8362-CC0869AEC313}">
      <dsp:nvSpPr>
        <dsp:cNvPr id="0" name=""/>
        <dsp:cNvSpPr/>
      </dsp:nvSpPr>
      <dsp:spPr>
        <a:xfrm rot="12000000">
          <a:off x="621024" y="3530006"/>
          <a:ext cx="284736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983"/>
                <a:satOff val="-467"/>
                <a:lumOff val="25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983"/>
                <a:satOff val="-467"/>
                <a:lumOff val="25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75E95D-C106-2641-BBD8-B722C8547C00}">
      <dsp:nvSpPr>
        <dsp:cNvPr id="0" name=""/>
        <dsp:cNvSpPr/>
      </dsp:nvSpPr>
      <dsp:spPr>
        <a:xfrm>
          <a:off x="227825" y="285487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986"/>
                <a:satOff val="-447"/>
                <a:lumOff val="28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986"/>
                <a:satOff val="-447"/>
                <a:lumOff val="28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Infrastrutture turistiche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227825" y="2854876"/>
        <a:ext cx="958115" cy="766492"/>
      </dsp:txXfrm>
    </dsp:sp>
    <dsp:sp modelId="{AFAEF11D-DB08-1B41-A74F-B290217965E9}">
      <dsp:nvSpPr>
        <dsp:cNvPr id="0" name=""/>
        <dsp:cNvSpPr/>
      </dsp:nvSpPr>
      <dsp:spPr>
        <a:xfrm rot="13200000">
          <a:off x="1019635" y="2839238"/>
          <a:ext cx="2844381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7967"/>
                <a:satOff val="-935"/>
                <a:lumOff val="51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7967"/>
                <a:satOff val="-935"/>
                <a:lumOff val="51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64CD54-D292-4043-B44B-32B5657E5267}">
      <dsp:nvSpPr>
        <dsp:cNvPr id="0" name=""/>
        <dsp:cNvSpPr/>
      </dsp:nvSpPr>
      <dsp:spPr>
        <a:xfrm>
          <a:off x="873306" y="173687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7972"/>
                <a:satOff val="-894"/>
                <a:lumOff val="57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7972"/>
                <a:satOff val="-894"/>
                <a:lumOff val="57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Asili e dopo scuola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873306" y="1736870"/>
        <a:ext cx="958115" cy="766492"/>
      </dsp:txXfrm>
    </dsp:sp>
    <dsp:sp modelId="{81D827E7-1C18-AB4F-A3FC-48C2540917AA}">
      <dsp:nvSpPr>
        <dsp:cNvPr id="0" name=""/>
        <dsp:cNvSpPr/>
      </dsp:nvSpPr>
      <dsp:spPr>
        <a:xfrm rot="14400000">
          <a:off x="1631064" y="2325418"/>
          <a:ext cx="28409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1950"/>
                <a:satOff val="-1402"/>
                <a:lumOff val="76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1950"/>
                <a:satOff val="-1402"/>
                <a:lumOff val="76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35026-90FF-084C-BF11-288644CE60C1}">
      <dsp:nvSpPr>
        <dsp:cNvPr id="0" name=""/>
        <dsp:cNvSpPr/>
      </dsp:nvSpPr>
      <dsp:spPr>
        <a:xfrm>
          <a:off x="1862241" y="907055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Attività para-scolari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1862241" y="907055"/>
        <a:ext cx="958115" cy="766492"/>
      </dsp:txXfrm>
    </dsp:sp>
    <dsp:sp modelId="{EE4EF454-E1A8-A345-9550-FC0DE69B600A}">
      <dsp:nvSpPr>
        <dsp:cNvPr id="0" name=""/>
        <dsp:cNvSpPr/>
      </dsp:nvSpPr>
      <dsp:spPr>
        <a:xfrm rot="15600000">
          <a:off x="2381541" y="2051488"/>
          <a:ext cx="283865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5934"/>
                <a:satOff val="-1870"/>
                <a:lumOff val="102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5934"/>
                <a:satOff val="-1870"/>
                <a:lumOff val="102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C55B4-03E5-A648-A554-8FBD03E3C09A}">
      <dsp:nvSpPr>
        <dsp:cNvPr id="0" name=""/>
        <dsp:cNvSpPr/>
      </dsp:nvSpPr>
      <dsp:spPr>
        <a:xfrm>
          <a:off x="3075348" y="46552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5943"/>
                <a:satOff val="-1788"/>
                <a:lumOff val="1141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5943"/>
                <a:satOff val="-1788"/>
                <a:lumOff val="1141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Casa dei giovani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3075348" y="465520"/>
        <a:ext cx="958115" cy="766492"/>
      </dsp:txXfrm>
    </dsp:sp>
    <dsp:sp modelId="{79E7E5D0-1FA2-2A49-BCF2-DB510818B11D}">
      <dsp:nvSpPr>
        <dsp:cNvPr id="0" name=""/>
        <dsp:cNvSpPr/>
      </dsp:nvSpPr>
      <dsp:spPr>
        <a:xfrm rot="16800000">
          <a:off x="3179575" y="2051488"/>
          <a:ext cx="283865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9917"/>
                <a:satOff val="-2337"/>
                <a:lumOff val="1278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9917"/>
                <a:satOff val="-2337"/>
                <a:lumOff val="127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4D1609-68CD-0548-B530-A779CFBB57AF}">
      <dsp:nvSpPr>
        <dsp:cNvPr id="0" name=""/>
        <dsp:cNvSpPr/>
      </dsp:nvSpPr>
      <dsp:spPr>
        <a:xfrm>
          <a:off x="4366311" y="46552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9929"/>
                <a:satOff val="-2236"/>
                <a:lumOff val="1426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9929"/>
                <a:satOff val="-2236"/>
                <a:lumOff val="1426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Istallazioni per anziani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4366311" y="465520"/>
        <a:ext cx="958115" cy="766492"/>
      </dsp:txXfrm>
    </dsp:sp>
    <dsp:sp modelId="{A08AE20B-3621-1D4B-B47B-AF11684E5FED}">
      <dsp:nvSpPr>
        <dsp:cNvPr id="0" name=""/>
        <dsp:cNvSpPr/>
      </dsp:nvSpPr>
      <dsp:spPr>
        <a:xfrm rot="18000000">
          <a:off x="3927774" y="2325418"/>
          <a:ext cx="28409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3901"/>
                <a:satOff val="-2805"/>
                <a:lumOff val="1534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3901"/>
                <a:satOff val="-2805"/>
                <a:lumOff val="1534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1783B3-9CF3-6247-B916-AFE6C6DFF930}">
      <dsp:nvSpPr>
        <dsp:cNvPr id="0" name=""/>
        <dsp:cNvSpPr/>
      </dsp:nvSpPr>
      <dsp:spPr>
        <a:xfrm>
          <a:off x="5579419" y="907055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Infrastrutture culturali (centri culturali, teatri, musei, etc.) 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5579419" y="907055"/>
        <a:ext cx="958115" cy="766492"/>
      </dsp:txXfrm>
    </dsp:sp>
    <dsp:sp modelId="{50354B55-ADAF-3849-B5D4-6EE11CEE3D69}">
      <dsp:nvSpPr>
        <dsp:cNvPr id="0" name=""/>
        <dsp:cNvSpPr/>
      </dsp:nvSpPr>
      <dsp:spPr>
        <a:xfrm rot="19200000">
          <a:off x="4535759" y="2839238"/>
          <a:ext cx="2844381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884"/>
                <a:satOff val="-3272"/>
                <a:lumOff val="178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7884"/>
                <a:satOff val="-3272"/>
                <a:lumOff val="178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1DC870-DC5E-2742-979A-1545F6B2CC02}">
      <dsp:nvSpPr>
        <dsp:cNvPr id="0" name=""/>
        <dsp:cNvSpPr/>
      </dsp:nvSpPr>
      <dsp:spPr>
        <a:xfrm>
          <a:off x="6568353" y="173687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7900"/>
                <a:satOff val="-3130"/>
                <a:lumOff val="199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7900"/>
                <a:satOff val="-3130"/>
                <a:lumOff val="199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Costruzione di abitazioni sociali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6568353" y="1736870"/>
        <a:ext cx="958115" cy="766492"/>
      </dsp:txXfrm>
    </dsp:sp>
    <dsp:sp modelId="{E2BD5701-DED2-CA4B-B7AA-24BE9F1DFFC8}">
      <dsp:nvSpPr>
        <dsp:cNvPr id="0" name=""/>
        <dsp:cNvSpPr/>
      </dsp:nvSpPr>
      <dsp:spPr>
        <a:xfrm rot="20400000">
          <a:off x="4931382" y="3530006"/>
          <a:ext cx="284736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1868"/>
                <a:satOff val="-3740"/>
                <a:lumOff val="2045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1868"/>
                <a:satOff val="-3740"/>
                <a:lumOff val="2045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9F73B2-B92A-5C49-BA65-A16F8AE865B2}">
      <dsp:nvSpPr>
        <dsp:cNvPr id="0" name=""/>
        <dsp:cNvSpPr/>
      </dsp:nvSpPr>
      <dsp:spPr>
        <a:xfrm>
          <a:off x="7213834" y="285487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1886"/>
                <a:satOff val="-3577"/>
                <a:lumOff val="228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1886"/>
                <a:satOff val="-3577"/>
                <a:lumOff val="228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Costruzioni di abitazioni destinati alla vendita o alla locazione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7213834" y="2854876"/>
        <a:ext cx="958115" cy="766492"/>
      </dsp:txXfrm>
    </dsp:sp>
    <dsp:sp modelId="{F6A467E1-791F-DE4C-9123-9C1301F29B07}">
      <dsp:nvSpPr>
        <dsp:cNvPr id="0" name=""/>
        <dsp:cNvSpPr/>
      </dsp:nvSpPr>
      <dsp:spPr>
        <a:xfrm>
          <a:off x="5068529" y="4314427"/>
          <a:ext cx="28485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A18049-C67C-4A46-BDAA-FDB5055B8FA4}">
      <dsp:nvSpPr>
        <dsp:cNvPr id="0" name=""/>
        <dsp:cNvSpPr/>
      </dsp:nvSpPr>
      <dsp:spPr>
        <a:xfrm>
          <a:off x="7438007" y="412622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Insegnamento musicale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7438007" y="4126226"/>
        <a:ext cx="958115" cy="766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BC484-6FFA-1242-9D1E-A107BF3ED191}">
      <dsp:nvSpPr>
        <dsp:cNvPr id="0" name=""/>
        <dsp:cNvSpPr/>
      </dsp:nvSpPr>
      <dsp:spPr>
        <a:xfrm>
          <a:off x="3497034" y="3795833"/>
          <a:ext cx="1405706" cy="142727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noProof="0" dirty="0" smtClean="0">
              <a:solidFill>
                <a:srgbClr val="17375E"/>
              </a:solidFill>
            </a:rPr>
            <a:t>Consiglio comunale</a:t>
          </a:r>
          <a:endParaRPr lang="it-IT" sz="1800" b="1" kern="1200" noProof="0" dirty="0">
            <a:solidFill>
              <a:srgbClr val="17375E"/>
            </a:solidFill>
          </a:endParaRPr>
        </a:p>
      </dsp:txBody>
      <dsp:txXfrm>
        <a:off x="3497034" y="3795833"/>
        <a:ext cx="1405706" cy="1427277"/>
      </dsp:txXfrm>
    </dsp:sp>
    <dsp:sp modelId="{F1389631-F9CA-A84A-A628-141120244DAE}">
      <dsp:nvSpPr>
        <dsp:cNvPr id="0" name=""/>
        <dsp:cNvSpPr/>
      </dsp:nvSpPr>
      <dsp:spPr>
        <a:xfrm rot="10800000">
          <a:off x="482710" y="4314427"/>
          <a:ext cx="28485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BD176E-8D5E-8842-91D3-2FE0496C49FB}">
      <dsp:nvSpPr>
        <dsp:cNvPr id="0" name=""/>
        <dsp:cNvSpPr/>
      </dsp:nvSpPr>
      <dsp:spPr>
        <a:xfrm>
          <a:off x="3652" y="412622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Sussidi alla associazioni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3652" y="4126226"/>
        <a:ext cx="958115" cy="766492"/>
      </dsp:txXfrm>
    </dsp:sp>
    <dsp:sp modelId="{5975EAF9-12B0-4F4B-9D8B-837566F9AE83}">
      <dsp:nvSpPr>
        <dsp:cNvPr id="0" name=""/>
        <dsp:cNvSpPr/>
      </dsp:nvSpPr>
      <dsp:spPr>
        <a:xfrm rot="12000000">
          <a:off x="621024" y="3530006"/>
          <a:ext cx="284736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983"/>
                <a:satOff val="-467"/>
                <a:lumOff val="25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983"/>
                <a:satOff val="-467"/>
                <a:lumOff val="25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CCC082-B792-4D4B-9F1E-A7F8967FDB3D}">
      <dsp:nvSpPr>
        <dsp:cNvPr id="0" name=""/>
        <dsp:cNvSpPr/>
      </dsp:nvSpPr>
      <dsp:spPr>
        <a:xfrm>
          <a:off x="227825" y="285487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986"/>
                <a:satOff val="-447"/>
                <a:lumOff val="28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986"/>
                <a:satOff val="-447"/>
                <a:lumOff val="28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Sussidi scolari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227825" y="2854876"/>
        <a:ext cx="958115" cy="766492"/>
      </dsp:txXfrm>
    </dsp:sp>
    <dsp:sp modelId="{3EFE4ABC-9590-FB4E-9469-D342398244F7}">
      <dsp:nvSpPr>
        <dsp:cNvPr id="0" name=""/>
        <dsp:cNvSpPr/>
      </dsp:nvSpPr>
      <dsp:spPr>
        <a:xfrm rot="13200000">
          <a:off x="1019635" y="2839238"/>
          <a:ext cx="2844381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7967"/>
                <a:satOff val="-935"/>
                <a:lumOff val="51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7967"/>
                <a:satOff val="-935"/>
                <a:lumOff val="51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D408CD-411A-7041-AF93-7B24FD8E44A2}">
      <dsp:nvSpPr>
        <dsp:cNvPr id="0" name=""/>
        <dsp:cNvSpPr/>
      </dsp:nvSpPr>
      <dsp:spPr>
        <a:xfrm>
          <a:off x="873306" y="173687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7972"/>
                <a:satOff val="-894"/>
                <a:lumOff val="57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7972"/>
                <a:satOff val="-894"/>
                <a:lumOff val="57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Iniziative ecologiche: «patto sul clima»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873306" y="1736870"/>
        <a:ext cx="958115" cy="766492"/>
      </dsp:txXfrm>
    </dsp:sp>
    <dsp:sp modelId="{3251A7DA-4F07-FE4A-BD24-BA56747DC054}">
      <dsp:nvSpPr>
        <dsp:cNvPr id="0" name=""/>
        <dsp:cNvSpPr/>
      </dsp:nvSpPr>
      <dsp:spPr>
        <a:xfrm rot="14400000">
          <a:off x="1631064" y="2325418"/>
          <a:ext cx="28409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1950"/>
                <a:satOff val="-1402"/>
                <a:lumOff val="76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1950"/>
                <a:satOff val="-1402"/>
                <a:lumOff val="76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C8C2A7-5292-E946-AD04-822EF7300810}">
      <dsp:nvSpPr>
        <dsp:cNvPr id="0" name=""/>
        <dsp:cNvSpPr/>
      </dsp:nvSpPr>
      <dsp:spPr>
        <a:xfrm>
          <a:off x="1862241" y="907055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Promozione dei pannelli scolari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1862241" y="907055"/>
        <a:ext cx="958115" cy="766492"/>
      </dsp:txXfrm>
    </dsp:sp>
    <dsp:sp modelId="{B606CBB2-51C2-DD49-8504-4F2A1AD07EB6}">
      <dsp:nvSpPr>
        <dsp:cNvPr id="0" name=""/>
        <dsp:cNvSpPr/>
      </dsp:nvSpPr>
      <dsp:spPr>
        <a:xfrm rot="15600000">
          <a:off x="2381541" y="2051488"/>
          <a:ext cx="283865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5934"/>
                <a:satOff val="-1870"/>
                <a:lumOff val="102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5934"/>
                <a:satOff val="-1870"/>
                <a:lumOff val="102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3C5A46-418C-D54D-B3F3-58BEC5B70438}">
      <dsp:nvSpPr>
        <dsp:cNvPr id="0" name=""/>
        <dsp:cNvSpPr/>
      </dsp:nvSpPr>
      <dsp:spPr>
        <a:xfrm>
          <a:off x="3075348" y="46552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5943"/>
                <a:satOff val="-1788"/>
                <a:lumOff val="1141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5943"/>
                <a:satOff val="-1788"/>
                <a:lumOff val="1141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Creazione di commissioni facoltative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3075348" y="465520"/>
        <a:ext cx="958115" cy="766492"/>
      </dsp:txXfrm>
    </dsp:sp>
    <dsp:sp modelId="{667B6BE4-F229-2E49-84EA-C487D658A4F8}">
      <dsp:nvSpPr>
        <dsp:cNvPr id="0" name=""/>
        <dsp:cNvSpPr/>
      </dsp:nvSpPr>
      <dsp:spPr>
        <a:xfrm rot="16800000">
          <a:off x="3179575" y="2051488"/>
          <a:ext cx="283865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9917"/>
                <a:satOff val="-2337"/>
                <a:lumOff val="1278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9917"/>
                <a:satOff val="-2337"/>
                <a:lumOff val="127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3369EB-CFF1-254E-8112-FB8895111C88}">
      <dsp:nvSpPr>
        <dsp:cNvPr id="0" name=""/>
        <dsp:cNvSpPr/>
      </dsp:nvSpPr>
      <dsp:spPr>
        <a:xfrm>
          <a:off x="4366311" y="46552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9929"/>
                <a:satOff val="-2236"/>
                <a:lumOff val="1426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9929"/>
                <a:satOff val="-2236"/>
                <a:lumOff val="1426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Corsi di lingua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4366311" y="465520"/>
        <a:ext cx="958115" cy="766492"/>
      </dsp:txXfrm>
    </dsp:sp>
    <dsp:sp modelId="{A3CD0E0C-3C9E-1547-BBD0-55DFEC1BA834}">
      <dsp:nvSpPr>
        <dsp:cNvPr id="0" name=""/>
        <dsp:cNvSpPr/>
      </dsp:nvSpPr>
      <dsp:spPr>
        <a:xfrm rot="18000000">
          <a:off x="3927774" y="2325418"/>
          <a:ext cx="28409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3901"/>
                <a:satOff val="-2805"/>
                <a:lumOff val="1534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3901"/>
                <a:satOff val="-2805"/>
                <a:lumOff val="1534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2E775-E6B3-654A-9D5C-3B04EC6E6603}">
      <dsp:nvSpPr>
        <dsp:cNvPr id="0" name=""/>
        <dsp:cNvSpPr/>
      </dsp:nvSpPr>
      <dsp:spPr>
        <a:xfrm>
          <a:off x="5579419" y="907055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Creazione  dei centri comunali 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5579419" y="907055"/>
        <a:ext cx="958115" cy="766492"/>
      </dsp:txXfrm>
    </dsp:sp>
    <dsp:sp modelId="{1A7127FD-1BE7-C245-B0A5-1D84EF61497F}">
      <dsp:nvSpPr>
        <dsp:cNvPr id="0" name=""/>
        <dsp:cNvSpPr/>
      </dsp:nvSpPr>
      <dsp:spPr>
        <a:xfrm rot="19200000">
          <a:off x="4535759" y="2839238"/>
          <a:ext cx="2844381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884"/>
                <a:satOff val="-3272"/>
                <a:lumOff val="178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7884"/>
                <a:satOff val="-3272"/>
                <a:lumOff val="178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A3B7B1-0CE1-2247-9A2B-CF362CC292DB}">
      <dsp:nvSpPr>
        <dsp:cNvPr id="0" name=""/>
        <dsp:cNvSpPr/>
      </dsp:nvSpPr>
      <dsp:spPr>
        <a:xfrm>
          <a:off x="6568353" y="1736870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7900"/>
                <a:satOff val="-3130"/>
                <a:lumOff val="199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27900"/>
                <a:satOff val="-3130"/>
                <a:lumOff val="199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Organizzazione dei referendum consultativi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6568353" y="1736870"/>
        <a:ext cx="958115" cy="766492"/>
      </dsp:txXfrm>
    </dsp:sp>
    <dsp:sp modelId="{13A21CAA-B50C-B84E-8A9B-FF1B6F9866C9}">
      <dsp:nvSpPr>
        <dsp:cNvPr id="0" name=""/>
        <dsp:cNvSpPr/>
      </dsp:nvSpPr>
      <dsp:spPr>
        <a:xfrm rot="20400000">
          <a:off x="4931382" y="3530006"/>
          <a:ext cx="2847368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1868"/>
                <a:satOff val="-3740"/>
                <a:lumOff val="2045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1868"/>
                <a:satOff val="-3740"/>
                <a:lumOff val="2045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5F201C-F048-484A-9B6A-1813A843BA08}">
      <dsp:nvSpPr>
        <dsp:cNvPr id="0" name=""/>
        <dsp:cNvSpPr/>
      </dsp:nvSpPr>
      <dsp:spPr>
        <a:xfrm>
          <a:off x="7213834" y="285487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1886"/>
                <a:satOff val="-3577"/>
                <a:lumOff val="228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1886"/>
                <a:satOff val="-3577"/>
                <a:lumOff val="228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Gemellaggio con città straniere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7213834" y="2854876"/>
        <a:ext cx="958115" cy="766492"/>
      </dsp:txXfrm>
    </dsp:sp>
    <dsp:sp modelId="{48A25E41-3E05-FA49-925C-053FC7713503}">
      <dsp:nvSpPr>
        <dsp:cNvPr id="0" name=""/>
        <dsp:cNvSpPr/>
      </dsp:nvSpPr>
      <dsp:spPr>
        <a:xfrm>
          <a:off x="5068529" y="4314427"/>
          <a:ext cx="2848536" cy="3900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5D5DF-08AC-1245-B076-1879F34BD2CE}">
      <dsp:nvSpPr>
        <dsp:cNvPr id="0" name=""/>
        <dsp:cNvSpPr/>
      </dsp:nvSpPr>
      <dsp:spPr>
        <a:xfrm>
          <a:off x="7438007" y="4126226"/>
          <a:ext cx="958115" cy="766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noProof="0" dirty="0" smtClean="0">
              <a:solidFill>
                <a:srgbClr val="17375E"/>
              </a:solidFill>
            </a:rPr>
            <a:t>Cooperazione attraverso le frontiere con organismi pubblici stranieri</a:t>
          </a:r>
          <a:endParaRPr lang="it-IT" sz="900" b="1" kern="1200" noProof="0" dirty="0">
            <a:solidFill>
              <a:srgbClr val="17375E"/>
            </a:solidFill>
          </a:endParaRPr>
        </a:p>
      </dsp:txBody>
      <dsp:txXfrm>
        <a:off x="7438007" y="4126226"/>
        <a:ext cx="958115" cy="7664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15C26-6EA0-0C47-9162-B4E028262E74}">
      <dsp:nvSpPr>
        <dsp:cNvPr id="0" name=""/>
        <dsp:cNvSpPr/>
      </dsp:nvSpPr>
      <dsp:spPr>
        <a:xfrm>
          <a:off x="130655" y="0"/>
          <a:ext cx="2382109" cy="5131488"/>
        </a:xfrm>
        <a:prstGeom prst="round2SameRect">
          <a:avLst>
            <a:gd name="adj1" fmla="val 8000"/>
            <a:gd name="adj2" fmla="val 0"/>
          </a:avLst>
        </a:prstGeom>
        <a:noFill/>
        <a:ln w="38100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05EC8-B3B4-2740-BBFB-A74EE15CA735}">
      <dsp:nvSpPr>
        <dsp:cNvPr id="0" name=""/>
        <dsp:cNvSpPr/>
      </dsp:nvSpPr>
      <dsp:spPr>
        <a:xfrm>
          <a:off x="199" y="2191362"/>
          <a:ext cx="2992795" cy="2473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6525" dist="38100" dir="2700000" algn="tl" rotWithShape="0">
            <a:schemeClr val="tx2">
              <a:lumMod val="20000"/>
              <a:lumOff val="80000"/>
              <a:alpha val="43000"/>
            </a:schemeClr>
          </a:outerShdw>
          <a:softEdge rad="889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it-IT" sz="2400" kern="1200" noProof="0" dirty="0" smtClean="0">
              <a:latin typeface="Arno Pro" charset="0"/>
              <a:ea typeface="ヒラギノ角ゴ Pro W3" charset="0"/>
              <a:cs typeface="ヒラギノ角ゴ Pro W3" charset="0"/>
            </a:rPr>
            <a:t>Essere residente in Lussemburgo da almeno cinque (</a:t>
          </a:r>
          <a:r>
            <a:rPr kumimoji="1" lang="it-IT" sz="2400" kern="1200" noProof="0" dirty="0" err="1" smtClean="0">
              <a:latin typeface="Arno Pro" charset="0"/>
              <a:ea typeface="ヒラギノ角ゴ Pro W3" charset="0"/>
              <a:cs typeface="ヒラギノ角ゴ Pro W3" charset="0"/>
            </a:rPr>
            <a:t>5</a:t>
          </a:r>
          <a:r>
            <a:rPr kumimoji="1" lang="it-IT" sz="2400" kern="1200" noProof="0" dirty="0" smtClean="0">
              <a:latin typeface="Arno Pro" charset="0"/>
              <a:ea typeface="ヒラギノ角ゴ Pro W3" charset="0"/>
              <a:cs typeface="ヒラギノ角ゴ Pro W3" charset="0"/>
            </a:rPr>
            <a:t>) anni</a:t>
          </a:r>
          <a:endParaRPr kumimoji="1" lang="it-IT" altLang="ja-JP" sz="2400" kern="1200" noProof="0" dirty="0" smtClean="0">
            <a:latin typeface="Arno Pro" charset="0"/>
            <a:ea typeface="ヒラギノ角ゴ Pro W3" charset="0"/>
            <a:cs typeface="ヒラギノ角ゴ Pro W3" charset="0"/>
          </a:endParaRPr>
        </a:p>
      </dsp:txBody>
      <dsp:txXfrm>
        <a:off x="199" y="2191362"/>
        <a:ext cx="2107602" cy="2473493"/>
      </dsp:txXfrm>
    </dsp:sp>
    <dsp:sp modelId="{C4763F76-3E1B-F346-870E-4680E415B5DA}">
      <dsp:nvSpPr>
        <dsp:cNvPr id="0" name=""/>
        <dsp:cNvSpPr/>
      </dsp:nvSpPr>
      <dsp:spPr>
        <a:xfrm>
          <a:off x="1085004" y="1282730"/>
          <a:ext cx="495032" cy="49503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EB208-32FB-9648-AEF4-B8ABB43533A6}">
      <dsp:nvSpPr>
        <dsp:cNvPr id="0" name=""/>
        <dsp:cNvSpPr/>
      </dsp:nvSpPr>
      <dsp:spPr>
        <a:xfrm>
          <a:off x="3167543" y="220434"/>
          <a:ext cx="1864107" cy="342488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dbl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B7B62-4419-A34E-882B-AF8FFEAFCD09}">
      <dsp:nvSpPr>
        <dsp:cNvPr id="0" name=""/>
        <dsp:cNvSpPr/>
      </dsp:nvSpPr>
      <dsp:spPr>
        <a:xfrm>
          <a:off x="3074944" y="1638866"/>
          <a:ext cx="2049306" cy="2562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889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it-IT" sz="2400" kern="1200" noProof="0" dirty="0" smtClean="0">
              <a:latin typeface="Arno Pro" charset="0"/>
              <a:ea typeface="ヒラギノ角ゴ Pro W3" charset="0"/>
              <a:cs typeface="ヒラギノ角ゴ Pro W3" charset="0"/>
            </a:rPr>
            <a:t>Avere 18 anni il giorno delle elezioni</a:t>
          </a:r>
          <a:endParaRPr kumimoji="1" lang="it-IT" sz="2400" kern="1200" noProof="0" dirty="0" smtClean="0">
            <a:latin typeface="Arno Pro" charset="0"/>
            <a:ea typeface="ヒラギノ角ゴ Pro W3" charset="0"/>
            <a:cs typeface="ヒラギノ角ゴ Pro W3" charset="0"/>
          </a:endParaRPr>
        </a:p>
      </dsp:txBody>
      <dsp:txXfrm>
        <a:off x="3074944" y="1638866"/>
        <a:ext cx="1443173" cy="2562386"/>
      </dsp:txXfrm>
    </dsp:sp>
    <dsp:sp modelId="{44DBC18E-B1A7-0A42-B106-16F0B04D5395}">
      <dsp:nvSpPr>
        <dsp:cNvPr id="0" name=""/>
        <dsp:cNvSpPr/>
      </dsp:nvSpPr>
      <dsp:spPr>
        <a:xfrm>
          <a:off x="4046655" y="563732"/>
          <a:ext cx="495032" cy="49503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6E73D-EC36-FD4C-BDB2-F23946A55DDB}">
      <dsp:nvSpPr>
        <dsp:cNvPr id="0" name=""/>
        <dsp:cNvSpPr/>
      </dsp:nvSpPr>
      <dsp:spPr>
        <a:xfrm>
          <a:off x="5186073" y="256732"/>
          <a:ext cx="2084297" cy="18332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E8DFD-AEB5-5243-A6D2-23E68B56B2D4}">
      <dsp:nvSpPr>
        <dsp:cNvPr id="0" name=""/>
        <dsp:cNvSpPr/>
      </dsp:nvSpPr>
      <dsp:spPr>
        <a:xfrm>
          <a:off x="5251417" y="1530253"/>
          <a:ext cx="1968149" cy="31052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889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>
              <a:solidFill>
                <a:schemeClr val="bg1"/>
              </a:solidFill>
              <a:latin typeface="Times New Roman" charset="0"/>
              <a:cs typeface="Times New Roman" charset="0"/>
            </a:rPr>
            <a:t>Iscriversi nelle lista elettorale del proprio comune di residenza</a:t>
          </a:r>
          <a:endParaRPr lang="it-IT" sz="2400" kern="1200" noProof="0" dirty="0" smtClean="0">
            <a:solidFill>
              <a:schemeClr val="bg1"/>
            </a:solidFill>
            <a:latin typeface="Times New Roman" charset="0"/>
            <a:cs typeface="Times New Roman" charset="0"/>
          </a:endParaRPr>
        </a:p>
      </dsp:txBody>
      <dsp:txXfrm>
        <a:off x="5251417" y="1530253"/>
        <a:ext cx="1386020" cy="3105232"/>
      </dsp:txXfrm>
    </dsp:sp>
    <dsp:sp modelId="{4A353905-2136-8C4A-9428-F964D0592935}">
      <dsp:nvSpPr>
        <dsp:cNvPr id="0" name=""/>
        <dsp:cNvSpPr/>
      </dsp:nvSpPr>
      <dsp:spPr>
        <a:xfrm>
          <a:off x="5985761" y="749187"/>
          <a:ext cx="495032" cy="49503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0.6929</cdr:x>
      <cdr:y>0.29463</cdr:y>
    </cdr:from>
    <cdr:to>
      <cdr:x>0.92438</cdr:x>
      <cdr:y>0.38111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702290" y="1333484"/>
          <a:ext cx="1904988" cy="39140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200" b="1" dirty="0" smtClean="0"/>
            <a:t>Iscrizione automatica</a:t>
          </a:r>
          <a:endParaRPr lang="it-IT" sz="1200" b="1" dirty="0"/>
        </a:p>
      </cdr:txBody>
    </cdr:sp>
  </cdr:relSizeAnchor>
  <cdr:relSizeAnchor xmlns:cdr="http://schemas.openxmlformats.org/drawingml/2006/chartDrawing">
    <cdr:from>
      <cdr:x>0.06173</cdr:x>
      <cdr:y>0.28622</cdr:y>
    </cdr:from>
    <cdr:to>
      <cdr:x>0.29012</cdr:x>
      <cdr:y>0.42652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508001" y="1295421"/>
          <a:ext cx="1879572" cy="63499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200" b="1" dirty="0" smtClean="0"/>
            <a:t>Iscrizione necessaria</a:t>
          </a:r>
          <a:endParaRPr lang="it-IT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CB414-3043-A74C-8D63-850292C552EF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9FF91-F717-894A-A5EA-8D6E9D632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CD33F5-0729-344D-AEB9-8A9A9A79B0CA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121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Comuni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9FF91-F717-894A-A5EA-8D6E9D6326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1068-8E00-7D49-ACB5-3B7CF755F086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CAFF-5BEC-5440-953E-64BA4549A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isultati immagini per dante alighieri 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545719" y="457200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26314" y="1414705"/>
            <a:ext cx="7340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</a:rPr>
              <a:t>“</a:t>
            </a:r>
            <a:r>
              <a:rPr lang="it-IT" sz="2000" b="1" i="1" dirty="0" err="1" smtClean="0">
                <a:solidFill>
                  <a:srgbClr val="FF0000"/>
                </a:solidFill>
              </a:rPr>
              <a:t>8</a:t>
            </a:r>
            <a:r>
              <a:rPr lang="it-IT" sz="2000" b="1" i="1" dirty="0" smtClean="0">
                <a:solidFill>
                  <a:srgbClr val="FF0000"/>
                </a:solidFill>
              </a:rPr>
              <a:t> ottobre: Elezioni Comunali in Lussemburgo”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it-IT" sz="1600" b="1" i="1" dirty="0" smtClean="0"/>
              <a:t>serata d’informazione sul diritto di voto per i residenti, sulle competenze comunali e</a:t>
            </a:r>
          </a:p>
          <a:p>
            <a:pPr algn="ctr"/>
            <a:r>
              <a:rPr lang="it-IT" sz="1600" b="1" i="1" dirty="0" smtClean="0"/>
              <a:t>l’iscrizione alle liste elettorali con</a:t>
            </a:r>
          </a:p>
          <a:p>
            <a:pPr algn="ctr"/>
            <a:r>
              <a:rPr lang="it-IT" sz="1600" b="1" i="1" dirty="0" smtClean="0">
                <a:solidFill>
                  <a:srgbClr val="FF0000"/>
                </a:solidFill>
              </a:rPr>
              <a:t>Maria Teresa Fulci, Moltiplicatrice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endParaRPr lang="en-US" sz="1600" dirty="0"/>
          </a:p>
        </p:txBody>
      </p:sp>
      <p:pic>
        <p:nvPicPr>
          <p:cNvPr id="10" name="Picture 9" descr="je peux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6319" y="2598334"/>
            <a:ext cx="5200650" cy="3807206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919" y="6004306"/>
            <a:ext cx="1676400" cy="62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8971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018609" y="1228546"/>
          <a:ext cx="7378644" cy="530226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 rot="20703021">
            <a:off x="1312666" y="821315"/>
            <a:ext cx="454894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Cosa occorre fare per votare?</a:t>
            </a:r>
            <a:endParaRPr lang="it-IT" sz="2800" b="1" dirty="0" smtClean="0">
              <a:solidFill>
                <a:srgbClr val="800000"/>
              </a:solidFill>
            </a:endParaRPr>
          </a:p>
        </p:txBody>
      </p:sp>
      <p:pic>
        <p:nvPicPr>
          <p:cNvPr id="6" name="Picture 5" descr="Risultati immagini per dante alighieri logo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orizontal Scroll 6"/>
          <p:cNvSpPr/>
          <p:nvPr/>
        </p:nvSpPr>
        <p:spPr>
          <a:xfrm>
            <a:off x="1962330" y="5455301"/>
            <a:ext cx="4211586" cy="1075510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Per quest’anno, prima del 13 luglio!!!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703021">
            <a:off x="215556" y="700394"/>
            <a:ext cx="549869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Cosa occorre fare per essere eletto?</a:t>
            </a:r>
            <a:endParaRPr lang="it-IT" sz="2800" b="1" dirty="0" smtClean="0">
              <a:solidFill>
                <a:srgbClr val="800000"/>
              </a:solidFill>
            </a:endParaRPr>
          </a:p>
        </p:txBody>
      </p:sp>
      <p:pic>
        <p:nvPicPr>
          <p:cNvPr id="6" name="Picture 5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orizontal Scroll 6"/>
          <p:cNvSpPr/>
          <p:nvPr/>
        </p:nvSpPr>
        <p:spPr>
          <a:xfrm>
            <a:off x="3132116" y="5351637"/>
            <a:ext cx="5113134" cy="1075510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Per</a:t>
            </a:r>
            <a:r>
              <a:rPr lang="it-IT" sz="2400" dirty="0" smtClean="0">
                <a:solidFill>
                  <a:srgbClr val="FF0000"/>
                </a:solidFill>
              </a:rPr>
              <a:t> quest’anno</a:t>
            </a:r>
            <a:r>
              <a:rPr lang="it-IT" sz="2400" dirty="0" smtClean="0">
                <a:solidFill>
                  <a:srgbClr val="FF0000"/>
                </a:solidFill>
              </a:rPr>
              <a:t>, p</a:t>
            </a:r>
            <a:r>
              <a:rPr lang="it-IT" sz="2400" dirty="0" smtClean="0">
                <a:solidFill>
                  <a:srgbClr val="FF0000"/>
                </a:solidFill>
              </a:rPr>
              <a:t>rima del 13 luglio!!!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0" y="1729887"/>
            <a:ext cx="2799084" cy="469725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Essere residente nel comune da più di sei (</a:t>
            </a:r>
            <a:r>
              <a:rPr lang="it-IT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r>
              <a:rPr lang="it-IT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 mesi</a:t>
            </a:r>
            <a:endParaRPr lang="it-IT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Diamond 8"/>
          <p:cNvSpPr/>
          <p:nvPr/>
        </p:nvSpPr>
        <p:spPr>
          <a:xfrm>
            <a:off x="2151364" y="1451291"/>
            <a:ext cx="2358489" cy="353752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Essere iscritto alle liste elettorali del comune di residenza</a:t>
            </a:r>
            <a:endParaRPr lang="it-IT" dirty="0"/>
          </a:p>
        </p:txBody>
      </p:sp>
      <p:sp>
        <p:nvSpPr>
          <p:cNvPr id="10" name="Oval 9"/>
          <p:cNvSpPr/>
          <p:nvPr/>
        </p:nvSpPr>
        <p:spPr>
          <a:xfrm>
            <a:off x="5040945" y="1451291"/>
            <a:ext cx="3537731" cy="187890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it-IT" dirty="0" smtClean="0">
                <a:latin typeface="Arno Pro" charset="0"/>
                <a:ea typeface="ヒラギノ角ゴ Pro W3" charset="0"/>
                <a:cs typeface="ヒラギノ角ゴ Pro W3" charset="0"/>
              </a:rPr>
              <a:t>Essere residente in Lussemburgo da almeno cinque (</a:t>
            </a:r>
            <a:r>
              <a:rPr kumimoji="1" lang="it-IT" dirty="0" err="1" smtClean="0">
                <a:latin typeface="Arno Pro" charset="0"/>
                <a:ea typeface="ヒラギノ角ゴ Pro W3" charset="0"/>
                <a:cs typeface="ヒラギノ角ゴ Pro W3" charset="0"/>
              </a:rPr>
              <a:t>5</a:t>
            </a:r>
            <a:r>
              <a:rPr kumimoji="1" lang="it-IT" dirty="0" smtClean="0">
                <a:latin typeface="Arno Pro" charset="0"/>
                <a:ea typeface="ヒラギノ角ゴ Pro W3" charset="0"/>
                <a:cs typeface="ヒラギノ角ゴ Pro W3" charset="0"/>
              </a:rPr>
              <a:t>) anni</a:t>
            </a:r>
            <a:endParaRPr kumimoji="1" lang="it-IT" altLang="ja-JP" dirty="0" smtClean="0">
              <a:latin typeface="Arno Pro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ight Triangle 10"/>
          <p:cNvSpPr/>
          <p:nvPr/>
        </p:nvSpPr>
        <p:spPr>
          <a:xfrm>
            <a:off x="5040945" y="3511607"/>
            <a:ext cx="3537731" cy="147720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Avere 18 anni il girono delle elezioni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41716" y="1166932"/>
            <a:ext cx="8660569" cy="28879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anchor="t">
            <a:spAutoFit/>
          </a:bodyPr>
          <a:lstStyle/>
          <a:p>
            <a:pPr indent="-342900">
              <a:lnSpc>
                <a:spcPct val="90000"/>
              </a:lnSpc>
              <a:spcBef>
                <a:spcPts val="600"/>
              </a:spcBef>
            </a:pPr>
            <a:r>
              <a:rPr lang="it-IT" sz="2800" dirty="0" smtClean="0">
                <a:solidFill>
                  <a:srgbClr val="FFFFFF"/>
                </a:solidFill>
              </a:rPr>
              <a:t>L’elettore ha tanti voti quanti sono i consiglieri da </a:t>
            </a:r>
            <a:r>
              <a:rPr lang="it-IT" sz="2800" dirty="0" smtClean="0">
                <a:solidFill>
                  <a:srgbClr val="FFFFFF"/>
                </a:solidFill>
              </a:rPr>
              <a:t>eleggere, può dare fino a due voti allo  stesso candidato e ha </a:t>
            </a:r>
            <a:r>
              <a:rPr lang="it-IT" sz="2800" dirty="0" smtClean="0">
                <a:solidFill>
                  <a:srgbClr val="FFFFFF"/>
                </a:solidFill>
              </a:rPr>
              <a:t>tre possibilità: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800" dirty="0" smtClean="0">
                <a:solidFill>
                  <a:srgbClr val="FFFFFF"/>
                </a:solidFill>
              </a:rPr>
              <a:t>Votare</a:t>
            </a:r>
            <a:r>
              <a:rPr lang="it-IT" sz="2800" dirty="0" smtClean="0">
                <a:solidFill>
                  <a:srgbClr val="FFFFFF"/>
                </a:solidFill>
              </a:rPr>
              <a:t> solo </a:t>
            </a:r>
            <a:r>
              <a:rPr lang="it-IT" sz="2800" dirty="0" smtClean="0">
                <a:solidFill>
                  <a:srgbClr val="FFFFFF"/>
                </a:solidFill>
              </a:rPr>
              <a:t>l</a:t>
            </a:r>
            <a:r>
              <a:rPr lang="it-IT" sz="2800" dirty="0" smtClean="0">
                <a:solidFill>
                  <a:srgbClr val="FFFFFF"/>
                </a:solidFill>
              </a:rPr>
              <a:t>a </a:t>
            </a:r>
            <a:r>
              <a:rPr lang="it-IT" sz="2800" dirty="0" smtClean="0">
                <a:solidFill>
                  <a:srgbClr val="FFFFFF"/>
                </a:solidFill>
              </a:rPr>
              <a:t>lista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800" dirty="0" smtClean="0">
                <a:solidFill>
                  <a:srgbClr val="FFFFFF"/>
                </a:solidFill>
              </a:rPr>
              <a:t>Votare più candidati sulla stessa </a:t>
            </a:r>
            <a:r>
              <a:rPr lang="it-IT" sz="2800" dirty="0" smtClean="0">
                <a:solidFill>
                  <a:srgbClr val="FFFFFF"/>
                </a:solidFill>
              </a:rPr>
              <a:t>lista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800" dirty="0" smtClean="0">
                <a:solidFill>
                  <a:srgbClr val="FFFFFF"/>
                </a:solidFill>
              </a:rPr>
              <a:t>Votare </a:t>
            </a:r>
            <a:r>
              <a:rPr lang="it-IT" sz="2800" dirty="0" smtClean="0">
                <a:solidFill>
                  <a:srgbClr val="FFFFFF"/>
                </a:solidFill>
              </a:rPr>
              <a:t>più candidati di </a:t>
            </a:r>
            <a:r>
              <a:rPr lang="it-IT" sz="2800" dirty="0" smtClean="0">
                <a:solidFill>
                  <a:srgbClr val="FFFFFF"/>
                </a:solidFill>
              </a:rPr>
              <a:t>liste differenti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716" y="243425"/>
            <a:ext cx="461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it-IT" sz="3600" b="1" dirty="0" smtClean="0">
                <a:solidFill>
                  <a:srgbClr val="800000"/>
                </a:solidFill>
              </a:rPr>
              <a:t>Come si vota? </a:t>
            </a:r>
            <a:endParaRPr lang="it-IT" sz="3600" b="1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1716" y="4141388"/>
          <a:ext cx="5390829" cy="252983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37049"/>
                <a:gridCol w="17537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Membri del Consiglio Comunale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Abitanti</a:t>
                      </a:r>
                      <a:endParaRPr lang="it-IT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11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noProof="0" smtClean="0"/>
                        <a:t>Da 3.000</a:t>
                      </a:r>
                      <a:r>
                        <a:rPr lang="it-IT" sz="1400" baseline="0" noProof="0" smtClean="0"/>
                        <a:t> a 5.999</a:t>
                      </a:r>
                      <a:endParaRPr lang="it-IT" sz="1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13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noProof="0" dirty="0" smtClean="0"/>
                        <a:t>Da 6.000</a:t>
                      </a:r>
                      <a:r>
                        <a:rPr lang="it-IT" sz="1400" baseline="0" noProof="0" dirty="0" smtClean="0"/>
                        <a:t> a 9.999</a:t>
                      </a:r>
                      <a:endParaRPr lang="it-IT" sz="14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15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noProof="0" smtClean="0"/>
                        <a:t>Da 10.000</a:t>
                      </a:r>
                      <a:r>
                        <a:rPr lang="it-IT" sz="1400" baseline="0" noProof="0" smtClean="0"/>
                        <a:t> a 14.999</a:t>
                      </a:r>
                      <a:endParaRPr lang="it-IT" sz="1400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17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noProof="0" smtClean="0"/>
                        <a:t>Da 15.000</a:t>
                      </a:r>
                      <a:r>
                        <a:rPr lang="it-IT" sz="1400" baseline="0" noProof="0" smtClean="0"/>
                        <a:t> a 19.999</a:t>
                      </a:r>
                      <a:endParaRPr lang="it-IT" sz="1400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19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noProof="0" smtClean="0"/>
                        <a:t>Da 20.000</a:t>
                      </a:r>
                      <a:r>
                        <a:rPr lang="it-IT" sz="1400" baseline="0" noProof="0" smtClean="0"/>
                        <a:t> in sù</a:t>
                      </a:r>
                      <a:endParaRPr lang="it-IT" sz="1400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noProof="0" dirty="0" smtClean="0"/>
                        <a:t>27</a:t>
                      </a:r>
                      <a:endParaRPr lang="it-IT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noProof="0" dirty="0" smtClean="0"/>
                        <a:t>Lussemburgo città</a:t>
                      </a:r>
                      <a:endParaRPr lang="it-IT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9477596">
            <a:off x="5223309" y="4013030"/>
            <a:ext cx="3986663" cy="1043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2800" dirty="0" smtClean="0"/>
              <a:t>Attenzione al </a:t>
            </a:r>
            <a:r>
              <a:rPr lang="it-IT" sz="2800" dirty="0" err="1" smtClean="0"/>
              <a:t>Panachage</a:t>
            </a:r>
            <a:r>
              <a:rPr lang="it-IT" sz="2800" dirty="0" smtClean="0"/>
              <a:t>!!</a:t>
            </a:r>
          </a:p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2400" b="1" dirty="0" smtClean="0"/>
              <a:t>Non votare lista </a:t>
            </a:r>
            <a:r>
              <a:rPr lang="it-IT" sz="2400" b="1" u="sng" dirty="0" smtClean="0"/>
              <a:t>e </a:t>
            </a:r>
            <a:r>
              <a:rPr lang="it-IT" sz="2400" b="1" dirty="0" smtClean="0"/>
              <a:t>candidati</a:t>
            </a:r>
            <a:endParaRPr lang="it-I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41716" y="1166932"/>
            <a:ext cx="8660569" cy="61247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anchor="t">
            <a:spAutoFit/>
          </a:bodyPr>
          <a:lstStyle/>
          <a:p>
            <a:pPr marL="571500" indent="-465138" algn="ctr" eaLnBrk="0" hangingPunct="0"/>
            <a:r>
              <a:rPr lang="it-IT" sz="2800" b="1" dirty="0" smtClean="0">
                <a:solidFill>
                  <a:srgbClr val="FFFFFF"/>
                </a:solidFill>
              </a:rPr>
              <a:t>In caso d’impedimento</a:t>
            </a:r>
          </a:p>
          <a:p>
            <a:pPr marL="571500" indent="-465138" algn="ctr" eaLnBrk="0" hangingPunct="0"/>
            <a:endParaRPr lang="it-IT" altLang="ja-JP" sz="2800" b="1" dirty="0" smtClean="0">
              <a:solidFill>
                <a:srgbClr val="FFFFFF"/>
              </a:solidFill>
            </a:endParaRPr>
          </a:p>
          <a:p>
            <a:pPr marL="571500" indent="-465138" eaLnBrk="0" hangingPunct="0">
              <a:buFont typeface="Arial"/>
              <a:buChar char="•"/>
            </a:pPr>
            <a:r>
              <a:rPr lang="it-IT" altLang="ja-JP" sz="2800" dirty="0" smtClean="0">
                <a:solidFill>
                  <a:srgbClr val="FFFFFF"/>
                </a:solidFill>
              </a:rPr>
              <a:t>Scrivere al </a:t>
            </a:r>
            <a:r>
              <a:rPr lang="it-IT" altLang="ja-JP" sz="2800" dirty="0" err="1" smtClean="0">
                <a:solidFill>
                  <a:srgbClr val="FFFFFF"/>
                </a:solidFill>
              </a:rPr>
              <a:t>Procureur</a:t>
            </a:r>
            <a:r>
              <a:rPr lang="it-IT" altLang="ja-JP" sz="2800" dirty="0" smtClean="0">
                <a:solidFill>
                  <a:srgbClr val="FFFFFF"/>
                </a:solidFill>
              </a:rPr>
              <a:t> d’</a:t>
            </a:r>
            <a:r>
              <a:rPr lang="it-IT" altLang="ja-JP" sz="2800" dirty="0" err="1" smtClean="0">
                <a:solidFill>
                  <a:srgbClr val="FFFFFF"/>
                </a:solidFill>
              </a:rPr>
              <a:t>Etat</a:t>
            </a:r>
            <a:r>
              <a:rPr lang="it-IT" altLang="ja-JP" sz="2800" dirty="0" smtClean="0">
                <a:solidFill>
                  <a:srgbClr val="FFFFFF"/>
                </a:solidFill>
              </a:rPr>
              <a:t> indicando i motivi e apportandone la prova</a:t>
            </a:r>
            <a:endParaRPr lang="it-IT" altLang="ja-JP" sz="2800" b="1" dirty="0" smtClean="0">
              <a:solidFill>
                <a:srgbClr val="FFFFFF"/>
              </a:solidFill>
            </a:endParaRPr>
          </a:p>
          <a:p>
            <a:pPr marL="571500" indent="-465138" eaLnBrk="0" hangingPunct="0">
              <a:buFontTx/>
              <a:buChar char="•"/>
            </a:pPr>
            <a:r>
              <a:rPr lang="it-IT" altLang="ja-JP" sz="2800" dirty="0" smtClean="0">
                <a:solidFill>
                  <a:srgbClr val="FFFFFF"/>
                </a:solidFill>
              </a:rPr>
              <a:t>Prima dell’elezione chiedere di votare per corrispondenza (più di 75 anni, impossibilità di rendersi alle urne per incapacità o impedimento, cambio di domicilio) </a:t>
            </a:r>
          </a:p>
          <a:p>
            <a:pPr marL="571500" indent="-465138" eaLnBrk="0" hangingPunct="0">
              <a:buFontTx/>
              <a:buChar char="•"/>
            </a:pPr>
            <a:endParaRPr lang="it-IT" altLang="ja-JP" sz="2800" dirty="0" smtClean="0">
              <a:solidFill>
                <a:srgbClr val="FFFFFF"/>
              </a:solidFill>
            </a:endParaRPr>
          </a:p>
          <a:p>
            <a:pPr marL="571500" indent="-465138" algn="ctr" eaLnBrk="0" hangingPunct="0"/>
            <a:r>
              <a:rPr lang="it-IT" altLang="ja-JP" sz="2800" b="1" dirty="0" smtClean="0">
                <a:solidFill>
                  <a:srgbClr val="FFFFFF"/>
                </a:solidFill>
              </a:rPr>
              <a:t>Eccezioni all’obbligatorietà</a:t>
            </a:r>
            <a:endParaRPr lang="it-IT" altLang="ja-JP" sz="2800" dirty="0" smtClean="0">
              <a:solidFill>
                <a:srgbClr val="FFFFFF"/>
              </a:solidFill>
            </a:endParaRPr>
          </a:p>
          <a:p>
            <a:pPr marL="571500" indent="-465138" eaLnBrk="0" hangingPunct="0">
              <a:buFontTx/>
              <a:buChar char="•"/>
            </a:pPr>
            <a:r>
              <a:rPr lang="it-IT" altLang="ja-JP" sz="2800" dirty="0" smtClean="0">
                <a:solidFill>
                  <a:srgbClr val="FFFFFF"/>
                </a:solidFill>
              </a:rPr>
              <a:t>Avere 75 anni o più</a:t>
            </a:r>
          </a:p>
          <a:p>
            <a:pPr marL="571500" indent="-465138" eaLnBrk="0" hangingPunct="0">
              <a:buFontTx/>
              <a:buChar char="•"/>
            </a:pPr>
            <a:r>
              <a:rPr lang="it-IT" altLang="ja-JP" sz="2800" dirty="0" smtClean="0">
                <a:solidFill>
                  <a:srgbClr val="FFFFFF"/>
                </a:solidFill>
              </a:rPr>
              <a:t>Abitare in un comune diverso da quello in cui si è chiamati a votare</a:t>
            </a:r>
            <a:endParaRPr lang="it-IT" sz="2800" dirty="0" smtClean="0">
              <a:solidFill>
                <a:srgbClr val="FFFFFF"/>
              </a:solidFill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it-IT" sz="2800" dirty="0" smtClean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16" y="243425"/>
            <a:ext cx="461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it-IT" sz="3600" b="1" dirty="0" smtClean="0">
                <a:solidFill>
                  <a:srgbClr val="800000"/>
                </a:solidFill>
              </a:rPr>
              <a:t>Obbligatorietà</a:t>
            </a:r>
            <a:endParaRPr lang="it-IT" sz="3600" b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748076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6876671"/>
              </p:ext>
            </p:extLst>
          </p:nvPr>
        </p:nvGraphicFramePr>
        <p:xfrm>
          <a:off x="-189344" y="9929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Object 6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308639"/>
              </p:ext>
            </p:extLst>
          </p:nvPr>
        </p:nvGraphicFramePr>
        <p:xfrm>
          <a:off x="210128" y="3179227"/>
          <a:ext cx="3900917" cy="3543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103333" y="3552183"/>
            <a:ext cx="3965956" cy="3222475"/>
            <a:chOff x="4543551" y="1597583"/>
            <a:chExt cx="3965956" cy="3222475"/>
          </a:xfrm>
        </p:grpSpPr>
        <p:sp>
          <p:nvSpPr>
            <p:cNvPr id="14" name="Rectangle 3"/>
            <p:cNvSpPr txBox="1">
              <a:spLocks noChangeArrowheads="1"/>
            </p:cNvSpPr>
            <p:nvPr/>
          </p:nvSpPr>
          <p:spPr bwMode="auto">
            <a:xfrm>
              <a:off x="4546495" y="4396487"/>
              <a:ext cx="3960068" cy="423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-342900" algn="ctr" defTabSz="914400" fontAlgn="base">
                <a:spcBef>
                  <a:spcPct val="20000"/>
                </a:spcBef>
                <a:spcAft>
                  <a:spcPts val="600"/>
                </a:spcAft>
              </a:pPr>
              <a:r>
                <a:rPr lang="it-IT" sz="1100" dirty="0" smtClean="0"/>
                <a:t>Dati ufficiali che non includono gli italiani che hanno acquisito la doppia nazionalità e che quindi hanno l’obbligo di voto</a:t>
              </a:r>
            </a:p>
          </p:txBody>
        </p:sp>
        <p:pic>
          <p:nvPicPr>
            <p:cNvPr id="15" name="Picture 14" descr="italia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43551" y="1597583"/>
              <a:ext cx="3965956" cy="2800604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 rot="19477596">
            <a:off x="6344016" y="2850817"/>
            <a:ext cx="255462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b="1" dirty="0" smtClean="0"/>
              <a:t>Italiani in Lussemburgo: Quanti siamo?</a:t>
            </a:r>
            <a:endParaRPr lang="it-IT" sz="2000" b="1" dirty="0" smtClean="0"/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2628090" y="6559214"/>
            <a:ext cx="24713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1812" bIns="0">
            <a:spAutoFit/>
          </a:bodyPr>
          <a:lstStyle/>
          <a:p>
            <a:pPr marL="40436">
              <a:defRPr/>
            </a:pPr>
            <a:r>
              <a:rPr lang="it-IT" sz="1200" i="1" dirty="0" smtClean="0">
                <a:ea typeface="ＭＳ Ｐゴシック" charset="0"/>
                <a:cs typeface="Arial Bold" charset="0"/>
                <a:sym typeface="Arial Bold" charset="0"/>
              </a:rPr>
              <a:t>Fonte: </a:t>
            </a:r>
            <a:r>
              <a:rPr lang="it-IT" sz="1200" i="1" dirty="0" err="1" smtClean="0">
                <a:ea typeface="ＭＳ Ｐゴシック" charset="0"/>
                <a:cs typeface="Arial Bold" charset="0"/>
                <a:sym typeface="Arial Bold" charset="0"/>
              </a:rPr>
              <a:t>Statec</a:t>
            </a:r>
            <a:r>
              <a:rPr lang="it-IT" sz="1200" i="1" dirty="0" smtClean="0">
                <a:ea typeface="ＭＳ Ｐゴシック" charset="0"/>
                <a:cs typeface="Arial Bold" charset="0"/>
                <a:sym typeface="Arial Bold" charset="0"/>
              </a:rPr>
              <a:t> </a:t>
            </a:r>
            <a:r>
              <a:rPr lang="it-IT" sz="1200" i="1" dirty="0" smtClean="0">
                <a:ea typeface="ＭＳ Ｐゴシック" charset="0"/>
                <a:cs typeface="Arial Bold" charset="0"/>
                <a:sym typeface="Arial Bold" charset="0"/>
              </a:rPr>
              <a:t>1° gennaio</a:t>
            </a:r>
            <a:r>
              <a:rPr lang="en-US" sz="1200" i="1" dirty="0" smtClean="0">
                <a:ea typeface="ＭＳ Ｐゴシック" charset="0"/>
                <a:cs typeface="Arial Bold" charset="0"/>
                <a:sym typeface="Arial Bold" charset="0"/>
              </a:rPr>
              <a:t> </a:t>
            </a:r>
            <a:r>
              <a:rPr lang="en-US" sz="1200" i="1" dirty="0" smtClean="0">
                <a:ea typeface="ＭＳ Ｐゴシック" charset="0"/>
                <a:cs typeface="Arial Bold" charset="0"/>
                <a:sym typeface="Arial Bold" charset="0"/>
              </a:rPr>
              <a:t>2016 </a:t>
            </a:r>
            <a:r>
              <a:rPr lang="en-US" sz="1200" i="1" dirty="0">
                <a:ea typeface="ＭＳ Ｐゴシック" charset="0"/>
                <a:cs typeface="Arial Bold" charset="0"/>
                <a:sym typeface="Arial Bold" charset="0"/>
              </a:rPr>
              <a:t>© </a:t>
            </a:r>
            <a:r>
              <a:rPr lang="en-US" sz="1200" i="1" dirty="0" smtClean="0">
                <a:ea typeface="ＭＳ Ｐゴシック" charset="0"/>
                <a:cs typeface="Arial Bold" charset="0"/>
                <a:sym typeface="Arial Bold" charset="0"/>
              </a:rPr>
              <a:t>CEFIS</a:t>
            </a:r>
            <a:endParaRPr lang="en-US" sz="1200" i="1" dirty="0">
              <a:ea typeface="ＭＳ Ｐゴシック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477687" y="5370761"/>
            <a:ext cx="5666313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kumimoji="0" lang="it-IT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Fonti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1600" b="1" i="1" kern="0" dirty="0" smtClean="0"/>
              <a:t>Costituzione </a:t>
            </a:r>
            <a:r>
              <a:rPr lang="it-IT" sz="1600" b="1" i="1" kern="0" dirty="0"/>
              <a:t>lussemburghese, aggiornata al 1° agosto 2013.</a:t>
            </a:r>
            <a:r>
              <a:rPr lang="it-IT" sz="1600" b="1" i="1" kern="0" dirty="0" smtClean="0"/>
              <a:t> 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1600" b="1" i="1" kern="0" dirty="0" smtClean="0"/>
              <a:t>Legge </a:t>
            </a:r>
            <a:r>
              <a:rPr lang="it-IT" sz="1600" b="1" i="1" kern="0" dirty="0"/>
              <a:t>comunale, Mémorial A, n°36 del 26 marzo 2001.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8634" y="1585109"/>
            <a:ext cx="7026733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514350" lvl="0" indent="-514350"/>
            <a:endParaRPr lang="it-IT" sz="2000" b="1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2000" b="1" dirty="0" smtClean="0">
                <a:solidFill>
                  <a:schemeClr val="bg1"/>
                </a:solidFill>
              </a:rPr>
              <a:t>Il Consiglio comunale: </a:t>
            </a:r>
            <a:r>
              <a:rPr lang="it-IT" sz="2000" dirty="0" smtClean="0">
                <a:solidFill>
                  <a:schemeClr val="bg1"/>
                </a:solidFill>
              </a:rPr>
              <a:t>è eletto direttamente dai residenti del comune ed è l’organo decisionale.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sz="2000" b="1" dirty="0" smtClean="0">
                <a:solidFill>
                  <a:schemeClr val="bg1"/>
                </a:solidFill>
              </a:rPr>
              <a:t>Il collegio del sindaco e dei consiglieri (</a:t>
            </a:r>
            <a:r>
              <a:rPr lang="fr-FR" sz="2000" b="1" dirty="0" smtClean="0">
                <a:solidFill>
                  <a:schemeClr val="bg1"/>
                </a:solidFill>
              </a:rPr>
              <a:t>bourgmestre </a:t>
            </a:r>
            <a:r>
              <a:rPr lang="it-IT" sz="2000" b="1" dirty="0" smtClean="0">
                <a:solidFill>
                  <a:schemeClr val="bg1"/>
                </a:solidFill>
              </a:rPr>
              <a:t>e </a:t>
            </a:r>
            <a:r>
              <a:rPr lang="fr-FR" sz="2000" b="1" dirty="0" smtClean="0">
                <a:solidFill>
                  <a:schemeClr val="bg1"/>
                </a:solidFill>
              </a:rPr>
              <a:t>échevins</a:t>
            </a:r>
            <a:r>
              <a:rPr lang="it-IT" sz="2000" b="1" dirty="0" smtClean="0">
                <a:solidFill>
                  <a:schemeClr val="bg1"/>
                </a:solidFill>
              </a:rPr>
              <a:t>): i membri sono </a:t>
            </a:r>
            <a:r>
              <a:rPr lang="it-IT" sz="2000" dirty="0" smtClean="0">
                <a:solidFill>
                  <a:schemeClr val="bg1"/>
                </a:solidFill>
              </a:rPr>
              <a:t>scelti tra i membri del  consiglio comunale ed è l’organo esecutivo.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>
                <a:solidFill>
                  <a:schemeClr val="bg1"/>
                </a:solidFill>
              </a:rPr>
              <a:t> Il Sindaco (</a:t>
            </a:r>
            <a:r>
              <a:rPr lang="fr-FR" sz="2000" b="1" dirty="0" smtClean="0">
                <a:solidFill>
                  <a:schemeClr val="bg1"/>
                </a:solidFill>
              </a:rPr>
              <a:t>bourgmestre</a:t>
            </a:r>
            <a:r>
              <a:rPr lang="it-IT" sz="2000" b="1" dirty="0" smtClean="0">
                <a:solidFill>
                  <a:schemeClr val="bg1"/>
                </a:solidFill>
              </a:rPr>
              <a:t>) : </a:t>
            </a:r>
            <a:r>
              <a:rPr lang="it-IT" sz="2000" dirty="0" smtClean="0">
                <a:solidFill>
                  <a:schemeClr val="bg1"/>
                </a:solidFill>
              </a:rPr>
              <a:t>presidente del consiglio comunale e del collegio del sindaco e dei consiglieri  ne firma le decisioni, è ufficiale di stato civile, ha autorità di polizia amministrativa, esegue i regolamenti di polizia municipale, requisizioni, autorizzazioni per costruire, legalizza le firme, etc.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0302" y="505219"/>
            <a:ext cx="6083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it-IT" b="1" dirty="0" smtClean="0">
                <a:solidFill>
                  <a:srgbClr val="800000"/>
                </a:solidFill>
              </a:rPr>
              <a:t>Perché votare?</a:t>
            </a:r>
          </a:p>
          <a:p>
            <a:pPr marL="514350" lvl="0" indent="-514350" algn="ctr"/>
            <a:r>
              <a:rPr lang="it-IT" b="1" dirty="0" smtClean="0">
                <a:solidFill>
                  <a:srgbClr val="800000"/>
                </a:solidFill>
              </a:rPr>
              <a:t>Come è organizzato un Comune?</a:t>
            </a:r>
          </a:p>
        </p:txBody>
      </p:sp>
      <p:sp>
        <p:nvSpPr>
          <p:cNvPr id="9" name="Rectangle 8"/>
          <p:cNvSpPr/>
          <p:nvPr/>
        </p:nvSpPr>
        <p:spPr>
          <a:xfrm rot="19477596">
            <a:off x="10315" y="857853"/>
            <a:ext cx="2434831" cy="8156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dirty="0" smtClean="0"/>
              <a:t>Comuni in Lussemburgo</a:t>
            </a:r>
          </a:p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2000" b="1" dirty="0" smtClean="0"/>
              <a:t>105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477687" y="5370761"/>
            <a:ext cx="5666313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kumimoji="0" lang="it-IT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Fonti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1600" b="1" i="1" kern="0" dirty="0" smtClean="0"/>
              <a:t>Costituzione </a:t>
            </a:r>
            <a:r>
              <a:rPr lang="it-IT" sz="1600" b="1" i="1" kern="0" dirty="0"/>
              <a:t>lussemburghese, aggiornata al 1° agosto 2013.</a:t>
            </a:r>
            <a:r>
              <a:rPr lang="it-IT" sz="1600" b="1" i="1" kern="0" dirty="0" smtClean="0"/>
              <a:t> 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1600" b="1" i="1" dirty="0" smtClean="0"/>
              <a:t>Articolo 50 del decreto del 14 dicembre 1789</a:t>
            </a:r>
            <a:endParaRPr lang="it-IT" sz="1600" b="1" i="1" kern="0" dirty="0"/>
          </a:p>
        </p:txBody>
      </p:sp>
      <p:sp>
        <p:nvSpPr>
          <p:cNvPr id="7" name="Rectangle 6"/>
          <p:cNvSpPr/>
          <p:nvPr/>
        </p:nvSpPr>
        <p:spPr>
          <a:xfrm>
            <a:off x="1058634" y="1585109"/>
            <a:ext cx="7026733" cy="36958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514350" lvl="0" indent="-514350"/>
            <a:endParaRPr lang="it-IT" sz="2000" b="1" dirty="0" smtClean="0">
              <a:solidFill>
                <a:schemeClr val="bg1"/>
              </a:solidFill>
            </a:endParaRPr>
          </a:p>
          <a:p>
            <a:pPr>
              <a:spcBef>
                <a:spcPts val="480"/>
              </a:spcBef>
              <a:spcAft>
                <a:spcPts val="600"/>
              </a:spcAft>
            </a:pPr>
            <a:r>
              <a:rPr lang="it-IT" sz="2000" dirty="0" smtClean="0">
                <a:solidFill>
                  <a:schemeClr val="bg1"/>
                </a:solidFill>
              </a:rPr>
              <a:t>Sotto il  controllo del Gran-Duca e del Ministero dell’Interno, i comuni usufruiscono dell’autonomia comunale, garantita costituzionalmente, la possibilità cioè di gestire il loro: </a:t>
            </a:r>
          </a:p>
          <a:p>
            <a:pPr lvl="1" indent="-342900">
              <a:buFont typeface="Arial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Territorio</a:t>
            </a:r>
          </a:p>
          <a:p>
            <a:pPr lvl="1" indent="-342900">
              <a:buFont typeface="Arial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Patrimonio</a:t>
            </a:r>
            <a:r>
              <a:rPr lang="it-IT" sz="2000" dirty="0" smtClean="0">
                <a:solidFill>
                  <a:schemeClr val="bg1"/>
                </a:solidFill>
              </a:rPr>
              <a:t>, e i loro</a:t>
            </a:r>
          </a:p>
          <a:p>
            <a:pPr lvl="1" indent="-342900">
              <a:buFont typeface="Arial"/>
              <a:buChar char="•"/>
            </a:pPr>
            <a:r>
              <a:rPr lang="it-IT" sz="2000" b="1" dirty="0" smtClean="0">
                <a:solidFill>
                  <a:schemeClr val="bg1"/>
                </a:solidFill>
              </a:rPr>
              <a:t>Interessi comunali</a:t>
            </a:r>
          </a:p>
          <a:p>
            <a:pPr>
              <a:spcAft>
                <a:spcPts val="600"/>
              </a:spcAft>
            </a:pPr>
            <a:r>
              <a:rPr lang="it-IT" sz="2000" dirty="0" smtClean="0">
                <a:solidFill>
                  <a:schemeClr val="bg1"/>
                </a:solidFill>
              </a:rPr>
              <a:t>Prima missione dei comuni è di regolare la vita quotidiana del comune, assicurare la sicurezza, la pace e l’igiene sul territorio del comune.</a:t>
            </a:r>
          </a:p>
          <a:p>
            <a:r>
              <a:rPr lang="it-IT" sz="2000" dirty="0" smtClean="0">
                <a:solidFill>
                  <a:schemeClr val="bg1"/>
                </a:solidFill>
              </a:rPr>
              <a:t>Le competenze comunali si dividono in </a:t>
            </a:r>
            <a:r>
              <a:rPr lang="it-IT" sz="2000" b="1" dirty="0" smtClean="0">
                <a:solidFill>
                  <a:schemeClr val="bg1"/>
                </a:solidFill>
              </a:rPr>
              <a:t>obbligatorie</a:t>
            </a:r>
            <a:r>
              <a:rPr lang="it-IT" sz="2000" dirty="0" smtClean="0">
                <a:solidFill>
                  <a:schemeClr val="bg1"/>
                </a:solidFill>
              </a:rPr>
              <a:t> e </a:t>
            </a:r>
            <a:r>
              <a:rPr lang="it-IT" sz="2000" b="1" dirty="0" smtClean="0">
                <a:solidFill>
                  <a:schemeClr val="bg1"/>
                </a:solidFill>
              </a:rPr>
              <a:t>facoltative</a:t>
            </a:r>
            <a:r>
              <a:rPr lang="it-IT" sz="2000" dirty="0" smtClean="0">
                <a:solidFill>
                  <a:schemeClr val="bg1"/>
                </a:solidFill>
              </a:rPr>
              <a:t>. </a:t>
            </a:r>
            <a:r>
              <a:rPr lang="it-IT" sz="1200" dirty="0" smtClean="0">
                <a:solidFill>
                  <a:schemeClr val="bg1"/>
                </a:solidFill>
              </a:rPr>
              <a:t> 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0302" y="689885"/>
            <a:ext cx="6083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it-IT" b="1" dirty="0" smtClean="0">
                <a:solidFill>
                  <a:srgbClr val="800000"/>
                </a:solidFill>
              </a:rPr>
              <a:t>Che influenza ha il comune nella vita della mia famiglia?</a:t>
            </a:r>
          </a:p>
          <a:p>
            <a:pPr marL="514350" lvl="0" indent="-514350" algn="ctr"/>
            <a:r>
              <a:rPr lang="it-IT" b="1" dirty="0" smtClean="0">
                <a:solidFill>
                  <a:srgbClr val="800000"/>
                </a:solidFill>
              </a:rPr>
              <a:t>Quali sono le competenze di un Comune?</a:t>
            </a:r>
          </a:p>
        </p:txBody>
      </p:sp>
      <p:sp>
        <p:nvSpPr>
          <p:cNvPr id="9" name="Rectangle 8"/>
          <p:cNvSpPr/>
          <p:nvPr/>
        </p:nvSpPr>
        <p:spPr>
          <a:xfrm rot="19477596">
            <a:off x="155407" y="1323498"/>
            <a:ext cx="180645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ts val="600"/>
              </a:spcAft>
            </a:pPr>
            <a:r>
              <a:rPr lang="it-IT" sz="2800" dirty="0" smtClean="0"/>
              <a:t>Autonomia</a:t>
            </a:r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 rot="19477596">
            <a:off x="-43989" y="1331466"/>
            <a:ext cx="392582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Competenze obbligatorie</a:t>
            </a:r>
          </a:p>
        </p:txBody>
      </p:sp>
      <p:graphicFrame>
        <p:nvGraphicFramePr>
          <p:cNvPr id="10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21804"/>
              </p:ext>
            </p:extLst>
          </p:nvPr>
        </p:nvGraphicFramePr>
        <p:xfrm>
          <a:off x="503548" y="874551"/>
          <a:ext cx="83997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 rot="19477596">
            <a:off x="-43983" y="1116023"/>
            <a:ext cx="3925824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Focus:</a:t>
            </a:r>
          </a:p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Competenze obbligatorie</a:t>
            </a:r>
          </a:p>
        </p:txBody>
      </p:sp>
      <p:graphicFrame>
        <p:nvGraphicFramePr>
          <p:cNvPr id="10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21804"/>
              </p:ext>
            </p:extLst>
          </p:nvPr>
        </p:nvGraphicFramePr>
        <p:xfrm>
          <a:off x="503548" y="874551"/>
          <a:ext cx="83997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 rot="19477596">
            <a:off x="-43983" y="1116023"/>
            <a:ext cx="3925824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Focus:</a:t>
            </a:r>
          </a:p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Competenze obbligatorie</a:t>
            </a:r>
          </a:p>
        </p:txBody>
      </p:sp>
      <p:graphicFrame>
        <p:nvGraphicFramePr>
          <p:cNvPr id="10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21804"/>
              </p:ext>
            </p:extLst>
          </p:nvPr>
        </p:nvGraphicFramePr>
        <p:xfrm>
          <a:off x="503548" y="874551"/>
          <a:ext cx="83997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 rot="19477596">
            <a:off x="72431" y="1331466"/>
            <a:ext cx="369298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Competenze facoltative</a:t>
            </a:r>
          </a:p>
        </p:txBody>
      </p:sp>
      <p:graphicFrame>
        <p:nvGraphicFramePr>
          <p:cNvPr id="10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21804"/>
              </p:ext>
            </p:extLst>
          </p:nvPr>
        </p:nvGraphicFramePr>
        <p:xfrm>
          <a:off x="503548" y="874551"/>
          <a:ext cx="83997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sultati immagini per dante alighieri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43425"/>
            <a:ext cx="2101850" cy="87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 rot="19477596">
            <a:off x="72431" y="1331466"/>
            <a:ext cx="369298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514350" lvl="0" indent="-514350" algn="ctr"/>
            <a:r>
              <a:rPr lang="it-IT" sz="2800" b="1" dirty="0" smtClean="0">
                <a:solidFill>
                  <a:srgbClr val="800000"/>
                </a:solidFill>
              </a:rPr>
              <a:t>Competenze facoltative</a:t>
            </a:r>
          </a:p>
        </p:txBody>
      </p:sp>
      <p:graphicFrame>
        <p:nvGraphicFramePr>
          <p:cNvPr id="10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3021804"/>
              </p:ext>
            </p:extLst>
          </p:nvPr>
        </p:nvGraphicFramePr>
        <p:xfrm>
          <a:off x="503548" y="874551"/>
          <a:ext cx="8399776" cy="568863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ureau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941</Words>
  <Application>Microsoft Macintosh PowerPoint</Application>
  <PresentationFormat>On-screen Show (4:3)</PresentationFormat>
  <Paragraphs>136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Teresa Fulci</dc:creator>
  <cp:lastModifiedBy>Maria Teresa Fulci</cp:lastModifiedBy>
  <cp:revision>52</cp:revision>
  <dcterms:created xsi:type="dcterms:W3CDTF">2017-06-05T13:10:18Z</dcterms:created>
  <dcterms:modified xsi:type="dcterms:W3CDTF">2017-06-05T15:21:15Z</dcterms:modified>
</cp:coreProperties>
</file>